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58" r:id="rId3"/>
    <p:sldId id="260" r:id="rId4"/>
    <p:sldId id="299" r:id="rId5"/>
    <p:sldId id="300" r:id="rId6"/>
    <p:sldId id="301" r:id="rId7"/>
    <p:sldId id="296" r:id="rId8"/>
    <p:sldId id="302" r:id="rId9"/>
    <p:sldId id="303" r:id="rId10"/>
    <p:sldId id="308" r:id="rId11"/>
    <p:sldId id="309" r:id="rId12"/>
    <p:sldId id="310" r:id="rId13"/>
    <p:sldId id="297" r:id="rId14"/>
    <p:sldId id="304" r:id="rId15"/>
    <p:sldId id="306" r:id="rId16"/>
    <p:sldId id="305" r:id="rId17"/>
    <p:sldId id="307" r:id="rId18"/>
    <p:sldId id="298" r:id="rId19"/>
    <p:sldId id="312" r:id="rId20"/>
    <p:sldId id="262" r:id="rId21"/>
    <p:sldId id="315" r:id="rId22"/>
    <p:sldId id="313" r:id="rId23"/>
    <p:sldId id="316" r:id="rId24"/>
    <p:sldId id="314" r:id="rId25"/>
    <p:sldId id="275" r:id="rId26"/>
    <p:sldId id="317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to Sans" panose="020B0502040504020204" pitchFamily="34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ra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7FD"/>
    <a:srgbClr val="A48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C44BC4-D203-413B-8925-66D1E5839A71}">
  <a:tblStyle styleId="{82C44BC4-D203-413B-8925-66D1E5839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1DD8A3-FEAB-47B6-95CF-9DC306166D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96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08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23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7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34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codes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856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54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89825"/>
            <a:ext cx="53184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099" y="3248988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06863" y="203950"/>
            <a:ext cx="9280651" cy="5058500"/>
            <a:chOff x="306863" y="203950"/>
            <a:chExt cx="9280651" cy="5058500"/>
          </a:xfrm>
        </p:grpSpPr>
        <p:sp>
          <p:nvSpPr>
            <p:cNvPr id="12" name="Google Shape;12;p2"/>
            <p:cNvSpPr/>
            <p:nvPr/>
          </p:nvSpPr>
          <p:spPr>
            <a:xfrm rot="-8100000">
              <a:off x="8153544" y="38284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306863" y="203950"/>
              <a:ext cx="816453" cy="662082"/>
              <a:chOff x="306863" y="203950"/>
              <a:chExt cx="816453" cy="662082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715258" y="4029864"/>
              <a:ext cx="1345206" cy="505921"/>
              <a:chOff x="5543550" y="3224212"/>
              <a:chExt cx="1101184" cy="414146"/>
            </a:xfrm>
          </p:grpSpPr>
          <p:grpSp>
            <p:nvGrpSpPr>
              <p:cNvPr id="30" name="Google Shape;30;p2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" name="Google Shape;46;p2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54;p2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" name="Google Shape;62;p2"/>
            <p:cNvGrpSpPr/>
            <p:nvPr/>
          </p:nvGrpSpPr>
          <p:grpSpPr>
            <a:xfrm rot="5400000">
              <a:off x="8603996" y="1931607"/>
              <a:ext cx="355563" cy="975487"/>
              <a:chOff x="9018495" y="2602177"/>
              <a:chExt cx="269366" cy="738949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6822679" y="382462"/>
              <a:ext cx="1203396" cy="1106963"/>
              <a:chOff x="6822679" y="382462"/>
              <a:chExt cx="1203396" cy="1106963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67" name="Google Shape;67;p2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68" name="Google Shape;68;p2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subTitle" idx="1"/>
          </p:nvPr>
        </p:nvSpPr>
        <p:spPr>
          <a:xfrm>
            <a:off x="715100" y="1789350"/>
            <a:ext cx="35820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/>
          </p:nvPr>
        </p:nvSpPr>
        <p:spPr>
          <a:xfrm>
            <a:off x="715100" y="448056"/>
            <a:ext cx="35820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-288853" y="-228611"/>
            <a:ext cx="3282699" cy="5268117"/>
            <a:chOff x="-288853" y="-228611"/>
            <a:chExt cx="3282699" cy="5268117"/>
          </a:xfrm>
        </p:grpSpPr>
        <p:grpSp>
          <p:nvGrpSpPr>
            <p:cNvPr id="528" name="Google Shape;528;p16"/>
            <p:cNvGrpSpPr/>
            <p:nvPr/>
          </p:nvGrpSpPr>
          <p:grpSpPr>
            <a:xfrm>
              <a:off x="-288853" y="-228611"/>
              <a:ext cx="1345206" cy="505921"/>
              <a:chOff x="5543550" y="3224212"/>
              <a:chExt cx="1101184" cy="414146"/>
            </a:xfrm>
          </p:grpSpPr>
          <p:grpSp>
            <p:nvGrpSpPr>
              <p:cNvPr id="529" name="Google Shape;529;p16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530" name="Google Shape;530;p16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6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6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6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16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16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16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" name="Google Shape;537;p16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538" name="Google Shape;538;p16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6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6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16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6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6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6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5" name="Google Shape;545;p16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546" name="Google Shape;546;p16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16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16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6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6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6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16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" name="Google Shape;553;p16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554" name="Google Shape;554;p16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16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6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6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6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6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6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1" name="Google Shape;561;p16"/>
            <p:cNvGrpSpPr/>
            <p:nvPr/>
          </p:nvGrpSpPr>
          <p:grpSpPr>
            <a:xfrm rot="5400000">
              <a:off x="2328321" y="4373982"/>
              <a:ext cx="355563" cy="975487"/>
              <a:chOff x="9018495" y="2602177"/>
              <a:chExt cx="269366" cy="738949"/>
            </a:xfrm>
          </p:grpSpPr>
          <p:sp>
            <p:nvSpPr>
              <p:cNvPr id="562" name="Google Shape;562;p16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>
            <a:spLocks noGrp="1"/>
          </p:cNvSpPr>
          <p:nvPr>
            <p:ph type="title"/>
          </p:nvPr>
        </p:nvSpPr>
        <p:spPr>
          <a:xfrm>
            <a:off x="721389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7"/>
          <p:cNvSpPr txBox="1">
            <a:spLocks noGrp="1"/>
          </p:cNvSpPr>
          <p:nvPr>
            <p:ph type="body" idx="1"/>
          </p:nvPr>
        </p:nvSpPr>
        <p:spPr>
          <a:xfrm>
            <a:off x="714113" y="1248250"/>
            <a:ext cx="77088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19"/>
          <p:cNvSpPr txBox="1">
            <a:spLocks noGrp="1"/>
          </p:cNvSpPr>
          <p:nvPr>
            <p:ph type="subTitle" idx="1"/>
          </p:nvPr>
        </p:nvSpPr>
        <p:spPr>
          <a:xfrm>
            <a:off x="714975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80" name="Google Shape;580;p19"/>
          <p:cNvSpPr txBox="1">
            <a:spLocks noGrp="1"/>
          </p:cNvSpPr>
          <p:nvPr>
            <p:ph type="subTitle" idx="2"/>
          </p:nvPr>
        </p:nvSpPr>
        <p:spPr>
          <a:xfrm>
            <a:off x="714975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9"/>
          <p:cNvSpPr txBox="1">
            <a:spLocks noGrp="1"/>
          </p:cNvSpPr>
          <p:nvPr>
            <p:ph type="subTitle" idx="3"/>
          </p:nvPr>
        </p:nvSpPr>
        <p:spPr>
          <a:xfrm>
            <a:off x="3381063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subTitle" idx="4"/>
          </p:nvPr>
        </p:nvSpPr>
        <p:spPr>
          <a:xfrm>
            <a:off x="6047151" y="2752313"/>
            <a:ext cx="2381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9"/>
          <p:cNvSpPr txBox="1">
            <a:spLocks noGrp="1"/>
          </p:cNvSpPr>
          <p:nvPr>
            <p:ph type="subTitle" idx="5"/>
          </p:nvPr>
        </p:nvSpPr>
        <p:spPr>
          <a:xfrm>
            <a:off x="3381049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84" name="Google Shape;584;p19"/>
          <p:cNvSpPr txBox="1">
            <a:spLocks noGrp="1"/>
          </p:cNvSpPr>
          <p:nvPr>
            <p:ph type="subTitle" idx="6"/>
          </p:nvPr>
        </p:nvSpPr>
        <p:spPr>
          <a:xfrm>
            <a:off x="6047150" y="2366813"/>
            <a:ext cx="2381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585" name="Google Shape;585;p19"/>
          <p:cNvGrpSpPr/>
          <p:nvPr/>
        </p:nvGrpSpPr>
        <p:grpSpPr>
          <a:xfrm>
            <a:off x="98948" y="0"/>
            <a:ext cx="9045052" cy="5242460"/>
            <a:chOff x="98948" y="0"/>
            <a:chExt cx="9045052" cy="5242460"/>
          </a:xfrm>
        </p:grpSpPr>
        <p:sp>
          <p:nvSpPr>
            <p:cNvPr id="586" name="Google Shape;586;p19"/>
            <p:cNvSpPr/>
            <p:nvPr/>
          </p:nvSpPr>
          <p:spPr>
            <a:xfrm>
              <a:off x="5852100" y="0"/>
              <a:ext cx="3291900" cy="53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grpSp>
          <p:nvGrpSpPr>
            <p:cNvPr id="587" name="Google Shape;587;p19"/>
            <p:cNvGrpSpPr/>
            <p:nvPr/>
          </p:nvGrpSpPr>
          <p:grpSpPr>
            <a:xfrm>
              <a:off x="7633197" y="4736539"/>
              <a:ext cx="1345206" cy="505921"/>
              <a:chOff x="5543550" y="3224212"/>
              <a:chExt cx="1101184" cy="414146"/>
            </a:xfrm>
          </p:grpSpPr>
          <p:grpSp>
            <p:nvGrpSpPr>
              <p:cNvPr id="588" name="Google Shape;588;p19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589" name="Google Shape;589;p19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19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19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19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9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9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19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6" name="Google Shape;596;p19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597" name="Google Shape;597;p19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9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19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19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9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9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19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19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605" name="Google Shape;605;p19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9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19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19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19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19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19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2" name="Google Shape;612;p19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613" name="Google Shape;613;p19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19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19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19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19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" name="Google Shape;620;p19"/>
            <p:cNvGrpSpPr/>
            <p:nvPr/>
          </p:nvGrpSpPr>
          <p:grpSpPr>
            <a:xfrm>
              <a:off x="98948" y="4349849"/>
              <a:ext cx="517303" cy="517303"/>
              <a:chOff x="8508424" y="609562"/>
              <a:chExt cx="517303" cy="517303"/>
            </a:xfrm>
          </p:grpSpPr>
          <p:sp>
            <p:nvSpPr>
              <p:cNvPr id="621" name="Google Shape;621;p19"/>
              <p:cNvSpPr/>
              <p:nvPr/>
            </p:nvSpPr>
            <p:spPr>
              <a:xfrm>
                <a:off x="8508424" y="609562"/>
                <a:ext cx="517302" cy="517302"/>
              </a:xfrm>
              <a:custGeom>
                <a:avLst/>
                <a:gdLst/>
                <a:ahLst/>
                <a:cxnLst/>
                <a:rect l="l" t="t" r="r" b="b"/>
                <a:pathLst>
                  <a:path w="517302" h="517302" extrusionOk="0">
                    <a:moveTo>
                      <a:pt x="0" y="0"/>
                    </a:moveTo>
                    <a:lnTo>
                      <a:pt x="517303" y="0"/>
                    </a:lnTo>
                    <a:lnTo>
                      <a:pt x="517303" y="517303"/>
                    </a:lnTo>
                    <a:lnTo>
                      <a:pt x="0" y="517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2" name="Google Shape;622;p19"/>
              <p:cNvGrpSpPr/>
              <p:nvPr/>
            </p:nvGrpSpPr>
            <p:grpSpPr>
              <a:xfrm>
                <a:off x="8508424" y="609562"/>
                <a:ext cx="517303" cy="517303"/>
                <a:chOff x="5838824" y="3171824"/>
                <a:chExt cx="517303" cy="517303"/>
              </a:xfrm>
            </p:grpSpPr>
            <p:sp>
              <p:nvSpPr>
                <p:cNvPr id="623" name="Google Shape;623;p19"/>
                <p:cNvSpPr/>
                <p:nvPr/>
              </p:nvSpPr>
              <p:spPr>
                <a:xfrm>
                  <a:off x="5838824" y="3171824"/>
                  <a:ext cx="391191" cy="39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91" h="391191" extrusionOk="0">
                      <a:moveTo>
                        <a:pt x="335375" y="0"/>
                      </a:moveTo>
                      <a:lnTo>
                        <a:pt x="0" y="335375"/>
                      </a:lnTo>
                      <a:lnTo>
                        <a:pt x="0" y="391192"/>
                      </a:lnTo>
                      <a:lnTo>
                        <a:pt x="391192" y="0"/>
                      </a:lnTo>
                      <a:lnTo>
                        <a:pt x="335375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5838824" y="3171824"/>
                  <a:ext cx="85439" cy="85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9" h="85439" extrusionOk="0">
                      <a:moveTo>
                        <a:pt x="0" y="0"/>
                      </a:moveTo>
                      <a:lnTo>
                        <a:pt x="0" y="85439"/>
                      </a:lnTo>
                      <a:lnTo>
                        <a:pt x="854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5838824" y="3171824"/>
                  <a:ext cx="238315" cy="238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15" h="238315" extrusionOk="0">
                      <a:moveTo>
                        <a:pt x="182499" y="0"/>
                      </a:moveTo>
                      <a:lnTo>
                        <a:pt x="0" y="182499"/>
                      </a:lnTo>
                      <a:lnTo>
                        <a:pt x="0" y="238316"/>
                      </a:lnTo>
                      <a:lnTo>
                        <a:pt x="238316" y="0"/>
                      </a:lnTo>
                      <a:lnTo>
                        <a:pt x="182499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5838824" y="3171824"/>
                  <a:ext cx="314801" cy="31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01" h="314801" extrusionOk="0">
                      <a:moveTo>
                        <a:pt x="258890" y="0"/>
                      </a:moveTo>
                      <a:lnTo>
                        <a:pt x="0" y="258890"/>
                      </a:lnTo>
                      <a:lnTo>
                        <a:pt x="0" y="314801"/>
                      </a:lnTo>
                      <a:lnTo>
                        <a:pt x="314801" y="0"/>
                      </a:lnTo>
                      <a:lnTo>
                        <a:pt x="25889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5962649" y="3295649"/>
                  <a:ext cx="393477" cy="39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77" h="393477" extrusionOk="0">
                      <a:moveTo>
                        <a:pt x="393478" y="0"/>
                      </a:moveTo>
                      <a:lnTo>
                        <a:pt x="0" y="393478"/>
                      </a:lnTo>
                      <a:lnTo>
                        <a:pt x="55817" y="393478"/>
                      </a:lnTo>
                      <a:lnTo>
                        <a:pt x="393478" y="55817"/>
                      </a:lnTo>
                      <a:lnTo>
                        <a:pt x="393478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5838824" y="3171824"/>
                  <a:ext cx="1619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5" h="161925" extrusionOk="0">
                      <a:moveTo>
                        <a:pt x="106013" y="0"/>
                      </a:moveTo>
                      <a:lnTo>
                        <a:pt x="0" y="106013"/>
                      </a:lnTo>
                      <a:lnTo>
                        <a:pt x="0" y="161925"/>
                      </a:lnTo>
                      <a:lnTo>
                        <a:pt x="161925" y="0"/>
                      </a:lnTo>
                      <a:lnTo>
                        <a:pt x="10601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6039040" y="3372040"/>
                  <a:ext cx="317087" cy="31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87" h="317087" extrusionOk="0">
                      <a:moveTo>
                        <a:pt x="317087" y="0"/>
                      </a:moveTo>
                      <a:lnTo>
                        <a:pt x="0" y="317087"/>
                      </a:lnTo>
                      <a:lnTo>
                        <a:pt x="55912" y="317087"/>
                      </a:lnTo>
                      <a:lnTo>
                        <a:pt x="317087" y="55912"/>
                      </a:lnTo>
                      <a:lnTo>
                        <a:pt x="317087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6115525" y="3448525"/>
                  <a:ext cx="240601" cy="240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1" h="240601" extrusionOk="0">
                      <a:moveTo>
                        <a:pt x="240602" y="0"/>
                      </a:moveTo>
                      <a:lnTo>
                        <a:pt x="0" y="240602"/>
                      </a:lnTo>
                      <a:lnTo>
                        <a:pt x="55817" y="240602"/>
                      </a:lnTo>
                      <a:lnTo>
                        <a:pt x="240602" y="55817"/>
                      </a:lnTo>
                      <a:lnTo>
                        <a:pt x="24060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6191916" y="3524916"/>
                  <a:ext cx="164211" cy="16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11" h="164211" extrusionOk="0">
                      <a:moveTo>
                        <a:pt x="164211" y="0"/>
                      </a:moveTo>
                      <a:lnTo>
                        <a:pt x="0" y="164211"/>
                      </a:lnTo>
                      <a:lnTo>
                        <a:pt x="55912" y="164211"/>
                      </a:lnTo>
                      <a:lnTo>
                        <a:pt x="164211" y="55912"/>
                      </a:lnTo>
                      <a:lnTo>
                        <a:pt x="16421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5838824" y="3171824"/>
                  <a:ext cx="467677" cy="46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77" h="467677" extrusionOk="0">
                      <a:moveTo>
                        <a:pt x="411861" y="0"/>
                      </a:moveTo>
                      <a:lnTo>
                        <a:pt x="0" y="411861"/>
                      </a:lnTo>
                      <a:lnTo>
                        <a:pt x="0" y="467678"/>
                      </a:lnTo>
                      <a:lnTo>
                        <a:pt x="467678" y="0"/>
                      </a:lnTo>
                      <a:lnTo>
                        <a:pt x="41186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6268401" y="3601401"/>
                  <a:ext cx="87725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25" h="87725" extrusionOk="0">
                      <a:moveTo>
                        <a:pt x="0" y="87725"/>
                      </a:moveTo>
                      <a:lnTo>
                        <a:pt x="87725" y="87725"/>
                      </a:lnTo>
                      <a:lnTo>
                        <a:pt x="87725" y="0"/>
                      </a:lnTo>
                      <a:lnTo>
                        <a:pt x="0" y="8772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5886163" y="3219163"/>
                  <a:ext cx="469963" cy="46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63" h="469963" extrusionOk="0">
                      <a:moveTo>
                        <a:pt x="469964" y="0"/>
                      </a:moveTo>
                      <a:lnTo>
                        <a:pt x="0" y="469964"/>
                      </a:lnTo>
                      <a:lnTo>
                        <a:pt x="55817" y="469964"/>
                      </a:lnTo>
                      <a:lnTo>
                        <a:pt x="469964" y="55817"/>
                      </a:lnTo>
                      <a:lnTo>
                        <a:pt x="469964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5838824" y="3171824"/>
                  <a:ext cx="517302" cy="51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02" h="517302" extrusionOk="0">
                      <a:moveTo>
                        <a:pt x="517303" y="0"/>
                      </a:moveTo>
                      <a:lnTo>
                        <a:pt x="488251" y="0"/>
                      </a:lnTo>
                      <a:lnTo>
                        <a:pt x="0" y="488251"/>
                      </a:lnTo>
                      <a:lnTo>
                        <a:pt x="0" y="517303"/>
                      </a:lnTo>
                      <a:lnTo>
                        <a:pt x="26765" y="517303"/>
                      </a:lnTo>
                      <a:lnTo>
                        <a:pt x="517303" y="26765"/>
                      </a:lnTo>
                      <a:lnTo>
                        <a:pt x="51730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5838824" y="3171824"/>
                  <a:ext cx="106013" cy="10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13" h="106013" extrusionOk="0">
                      <a:moveTo>
                        <a:pt x="85439" y="0"/>
                      </a:moveTo>
                      <a:lnTo>
                        <a:pt x="0" y="85439"/>
                      </a:lnTo>
                      <a:lnTo>
                        <a:pt x="0" y="106013"/>
                      </a:lnTo>
                      <a:lnTo>
                        <a:pt x="106013" y="0"/>
                      </a:lnTo>
                      <a:lnTo>
                        <a:pt x="85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838824" y="3171824"/>
                  <a:ext cx="182498" cy="18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182498" extrusionOk="0">
                      <a:moveTo>
                        <a:pt x="161925" y="0"/>
                      </a:moveTo>
                      <a:lnTo>
                        <a:pt x="0" y="161925"/>
                      </a:lnTo>
                      <a:lnTo>
                        <a:pt x="0" y="182499"/>
                      </a:lnTo>
                      <a:lnTo>
                        <a:pt x="182499" y="0"/>
                      </a:lnTo>
                      <a:lnTo>
                        <a:pt x="1619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5838824" y="3171824"/>
                  <a:ext cx="258889" cy="25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89" h="258889" extrusionOk="0">
                      <a:moveTo>
                        <a:pt x="238316" y="0"/>
                      </a:moveTo>
                      <a:lnTo>
                        <a:pt x="0" y="238316"/>
                      </a:lnTo>
                      <a:lnTo>
                        <a:pt x="0" y="258890"/>
                      </a:lnTo>
                      <a:lnTo>
                        <a:pt x="258890" y="0"/>
                      </a:lnTo>
                      <a:lnTo>
                        <a:pt x="238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838824" y="3171824"/>
                  <a:ext cx="335375" cy="3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75" h="335375" extrusionOk="0">
                      <a:moveTo>
                        <a:pt x="314801" y="0"/>
                      </a:moveTo>
                      <a:lnTo>
                        <a:pt x="0" y="314801"/>
                      </a:lnTo>
                      <a:lnTo>
                        <a:pt x="0" y="335375"/>
                      </a:lnTo>
                      <a:lnTo>
                        <a:pt x="335375" y="0"/>
                      </a:lnTo>
                      <a:lnTo>
                        <a:pt x="3148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5838824" y="3171824"/>
                  <a:ext cx="411861" cy="41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861" h="411861" extrusionOk="0">
                      <a:moveTo>
                        <a:pt x="391192" y="0"/>
                      </a:moveTo>
                      <a:lnTo>
                        <a:pt x="0" y="391192"/>
                      </a:lnTo>
                      <a:lnTo>
                        <a:pt x="0" y="411861"/>
                      </a:lnTo>
                      <a:lnTo>
                        <a:pt x="411861" y="0"/>
                      </a:lnTo>
                      <a:lnTo>
                        <a:pt x="39119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5838824" y="3171824"/>
                  <a:ext cx="488251" cy="488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251" h="488251" extrusionOk="0">
                      <a:moveTo>
                        <a:pt x="467678" y="0"/>
                      </a:moveTo>
                      <a:lnTo>
                        <a:pt x="0" y="467678"/>
                      </a:lnTo>
                      <a:lnTo>
                        <a:pt x="0" y="488251"/>
                      </a:lnTo>
                      <a:lnTo>
                        <a:pt x="488251" y="0"/>
                      </a:lnTo>
                      <a:lnTo>
                        <a:pt x="467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5865589" y="3198589"/>
                  <a:ext cx="4905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37" h="490537" extrusionOk="0">
                      <a:moveTo>
                        <a:pt x="490538" y="0"/>
                      </a:moveTo>
                      <a:lnTo>
                        <a:pt x="0" y="490538"/>
                      </a:lnTo>
                      <a:lnTo>
                        <a:pt x="20574" y="490538"/>
                      </a:lnTo>
                      <a:lnTo>
                        <a:pt x="490538" y="20574"/>
                      </a:lnTo>
                      <a:lnTo>
                        <a:pt x="4905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5941980" y="3274980"/>
                  <a:ext cx="414147" cy="41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47" h="414147" extrusionOk="0">
                      <a:moveTo>
                        <a:pt x="414147" y="0"/>
                      </a:moveTo>
                      <a:lnTo>
                        <a:pt x="0" y="414147"/>
                      </a:lnTo>
                      <a:lnTo>
                        <a:pt x="20669" y="414147"/>
                      </a:lnTo>
                      <a:lnTo>
                        <a:pt x="414147" y="20669"/>
                      </a:lnTo>
                      <a:lnTo>
                        <a:pt x="4141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6018466" y="3351466"/>
                  <a:ext cx="337661" cy="337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661" h="337661" extrusionOk="0">
                      <a:moveTo>
                        <a:pt x="337661" y="0"/>
                      </a:moveTo>
                      <a:lnTo>
                        <a:pt x="0" y="337661"/>
                      </a:lnTo>
                      <a:lnTo>
                        <a:pt x="20574" y="337661"/>
                      </a:lnTo>
                      <a:lnTo>
                        <a:pt x="337661" y="20574"/>
                      </a:lnTo>
                      <a:lnTo>
                        <a:pt x="337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6094951" y="3427951"/>
                  <a:ext cx="261175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75" h="261175" extrusionOk="0">
                      <a:moveTo>
                        <a:pt x="261176" y="0"/>
                      </a:moveTo>
                      <a:lnTo>
                        <a:pt x="0" y="261176"/>
                      </a:lnTo>
                      <a:lnTo>
                        <a:pt x="20574" y="261176"/>
                      </a:lnTo>
                      <a:lnTo>
                        <a:pt x="261176" y="20574"/>
                      </a:lnTo>
                      <a:lnTo>
                        <a:pt x="2611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6171342" y="3504342"/>
                  <a:ext cx="184785" cy="18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5" h="184785" extrusionOk="0">
                      <a:moveTo>
                        <a:pt x="184785" y="0"/>
                      </a:moveTo>
                      <a:lnTo>
                        <a:pt x="0" y="184785"/>
                      </a:lnTo>
                      <a:lnTo>
                        <a:pt x="20574" y="184785"/>
                      </a:lnTo>
                      <a:lnTo>
                        <a:pt x="184785" y="20574"/>
                      </a:lnTo>
                      <a:lnTo>
                        <a:pt x="1847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6247827" y="3580827"/>
                  <a:ext cx="108299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99" h="108299" extrusionOk="0">
                      <a:moveTo>
                        <a:pt x="108299" y="0"/>
                      </a:moveTo>
                      <a:lnTo>
                        <a:pt x="0" y="108299"/>
                      </a:lnTo>
                      <a:lnTo>
                        <a:pt x="20574" y="108299"/>
                      </a:lnTo>
                      <a:lnTo>
                        <a:pt x="108299" y="20574"/>
                      </a:lnTo>
                      <a:lnTo>
                        <a:pt x="10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"/>
          <p:cNvSpPr txBox="1">
            <a:spLocks noGrp="1"/>
          </p:cNvSpPr>
          <p:nvPr>
            <p:ph type="ctrTitle"/>
          </p:nvPr>
        </p:nvSpPr>
        <p:spPr>
          <a:xfrm>
            <a:off x="4049500" y="8937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4" name="Google Shape;814;p23"/>
          <p:cNvSpPr txBox="1">
            <a:spLocks noGrp="1"/>
          </p:cNvSpPr>
          <p:nvPr>
            <p:ph type="subTitle" idx="1"/>
          </p:nvPr>
        </p:nvSpPr>
        <p:spPr>
          <a:xfrm>
            <a:off x="4049500" y="1773639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5" name="Google Shape;815;p23"/>
          <p:cNvSpPr txBox="1"/>
          <p:nvPr/>
        </p:nvSpPr>
        <p:spPr>
          <a:xfrm>
            <a:off x="4049500" y="3327286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16" name="Google Shape;816;p23"/>
          <p:cNvGrpSpPr/>
          <p:nvPr/>
        </p:nvGrpSpPr>
        <p:grpSpPr>
          <a:xfrm>
            <a:off x="-670936" y="-721075"/>
            <a:ext cx="9587582" cy="5725175"/>
            <a:chOff x="-670936" y="-721075"/>
            <a:chExt cx="9587582" cy="5725175"/>
          </a:xfrm>
        </p:grpSpPr>
        <p:sp>
          <p:nvSpPr>
            <p:cNvPr id="817" name="Google Shape;817;p23"/>
            <p:cNvSpPr/>
            <p:nvPr/>
          </p:nvSpPr>
          <p:spPr>
            <a:xfrm rot="-8100000">
              <a:off x="-424906" y="-47504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18" name="Google Shape;818;p23"/>
            <p:cNvGrpSpPr/>
            <p:nvPr/>
          </p:nvGrpSpPr>
          <p:grpSpPr>
            <a:xfrm>
              <a:off x="8" y="1707489"/>
              <a:ext cx="1345206" cy="505921"/>
              <a:chOff x="5543550" y="3224212"/>
              <a:chExt cx="1101184" cy="414146"/>
            </a:xfrm>
          </p:grpSpPr>
          <p:grpSp>
            <p:nvGrpSpPr>
              <p:cNvPr id="819" name="Google Shape;819;p23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820" name="Google Shape;820;p23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23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828" name="Google Shape;828;p23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5" name="Google Shape;835;p23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836" name="Google Shape;836;p23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3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844" name="Google Shape;844;p23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1" name="Google Shape;851;p23"/>
            <p:cNvGrpSpPr/>
            <p:nvPr/>
          </p:nvGrpSpPr>
          <p:grpSpPr>
            <a:xfrm rot="5400000">
              <a:off x="8251121" y="-130968"/>
              <a:ext cx="355563" cy="975487"/>
              <a:chOff x="9018495" y="2602177"/>
              <a:chExt cx="269366" cy="738949"/>
            </a:xfrm>
          </p:grpSpPr>
          <p:sp>
            <p:nvSpPr>
              <p:cNvPr id="852" name="Google Shape;852;p2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23"/>
            <p:cNvGrpSpPr/>
            <p:nvPr/>
          </p:nvGrpSpPr>
          <p:grpSpPr>
            <a:xfrm>
              <a:off x="1607329" y="4067437"/>
              <a:ext cx="1257196" cy="936663"/>
              <a:chOff x="1607329" y="4067437"/>
              <a:chExt cx="1257196" cy="936663"/>
            </a:xfrm>
          </p:grpSpPr>
          <p:sp>
            <p:nvSpPr>
              <p:cNvPr id="855" name="Google Shape;855;p23"/>
              <p:cNvSpPr/>
              <p:nvPr/>
            </p:nvSpPr>
            <p:spPr>
              <a:xfrm>
                <a:off x="2160425" y="430450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856" name="Google Shape;856;p23"/>
              <p:cNvGrpSpPr/>
              <p:nvPr/>
            </p:nvGrpSpPr>
            <p:grpSpPr>
              <a:xfrm>
                <a:off x="1607329" y="4067437"/>
                <a:ext cx="699735" cy="699692"/>
                <a:chOff x="3849687" y="4344240"/>
                <a:chExt cx="428339" cy="428339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3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3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3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3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4" name="Google Shape;864;p23"/>
            <p:cNvGrpSpPr/>
            <p:nvPr/>
          </p:nvGrpSpPr>
          <p:grpSpPr>
            <a:xfrm rot="10800000">
              <a:off x="3206463" y="261799"/>
              <a:ext cx="838528" cy="669070"/>
              <a:chOff x="306863" y="196962"/>
              <a:chExt cx="838528" cy="669070"/>
            </a:xfrm>
          </p:grpSpPr>
          <p:grpSp>
            <p:nvGrpSpPr>
              <p:cNvPr id="865" name="Google Shape;865;p23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66" name="Google Shape;866;p23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3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3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3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3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3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3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3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3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3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9" name="Google Shape;879;p23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24"/>
          <p:cNvGrpSpPr/>
          <p:nvPr/>
        </p:nvGrpSpPr>
        <p:grpSpPr>
          <a:xfrm>
            <a:off x="168809" y="203950"/>
            <a:ext cx="8092755" cy="5314750"/>
            <a:chOff x="168809" y="203950"/>
            <a:chExt cx="8092755" cy="5314750"/>
          </a:xfrm>
        </p:grpSpPr>
        <p:sp>
          <p:nvSpPr>
            <p:cNvPr id="882" name="Google Shape;882;p24"/>
            <p:cNvSpPr/>
            <p:nvPr/>
          </p:nvSpPr>
          <p:spPr>
            <a:xfrm rot="-8100000">
              <a:off x="1852744" y="408473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3" name="Google Shape;883;p24"/>
            <p:cNvGrpSpPr/>
            <p:nvPr/>
          </p:nvGrpSpPr>
          <p:grpSpPr>
            <a:xfrm>
              <a:off x="306863" y="203950"/>
              <a:ext cx="816453" cy="662082"/>
              <a:chOff x="306863" y="203950"/>
              <a:chExt cx="816453" cy="662082"/>
            </a:xfrm>
          </p:grpSpPr>
          <p:grpSp>
            <p:nvGrpSpPr>
              <p:cNvPr id="884" name="Google Shape;884;p24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85" name="Google Shape;885;p24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8" name="Google Shape;898;p24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9" name="Google Shape;899;p24"/>
            <p:cNvGrpSpPr/>
            <p:nvPr/>
          </p:nvGrpSpPr>
          <p:grpSpPr>
            <a:xfrm>
              <a:off x="6916358" y="4029864"/>
              <a:ext cx="1345206" cy="505921"/>
              <a:chOff x="5543550" y="3224212"/>
              <a:chExt cx="1101184" cy="414146"/>
            </a:xfrm>
          </p:grpSpPr>
          <p:grpSp>
            <p:nvGrpSpPr>
              <p:cNvPr id="900" name="Google Shape;900;p24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901" name="Google Shape;901;p24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8" name="Google Shape;908;p24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909" name="Google Shape;909;p24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4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4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6" name="Google Shape;916;p24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917" name="Google Shape;917;p24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4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4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4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4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4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4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24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925" name="Google Shape;925;p24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4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4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4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4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4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4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2" name="Google Shape;932;p24"/>
            <p:cNvGrpSpPr/>
            <p:nvPr/>
          </p:nvGrpSpPr>
          <p:grpSpPr>
            <a:xfrm rot="5400000">
              <a:off x="478771" y="2006157"/>
              <a:ext cx="355563" cy="975487"/>
              <a:chOff x="9018495" y="2602177"/>
              <a:chExt cx="269366" cy="738949"/>
            </a:xfrm>
          </p:grpSpPr>
          <p:sp>
            <p:nvSpPr>
              <p:cNvPr id="933" name="Google Shape;933;p24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24"/>
            <p:cNvGrpSpPr/>
            <p:nvPr/>
          </p:nvGrpSpPr>
          <p:grpSpPr>
            <a:xfrm>
              <a:off x="6822679" y="382462"/>
              <a:ext cx="1203396" cy="1106963"/>
              <a:chOff x="6822679" y="382462"/>
              <a:chExt cx="1203396" cy="1106963"/>
            </a:xfrm>
          </p:grpSpPr>
          <p:sp>
            <p:nvSpPr>
              <p:cNvPr id="936" name="Google Shape;936;p24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937" name="Google Shape;937;p24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938" name="Google Shape;938;p24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4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4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4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4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4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4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25"/>
          <p:cNvGrpSpPr/>
          <p:nvPr/>
        </p:nvGrpSpPr>
        <p:grpSpPr>
          <a:xfrm>
            <a:off x="-167717" y="357218"/>
            <a:ext cx="9735306" cy="4494482"/>
            <a:chOff x="-167717" y="357218"/>
            <a:chExt cx="9735306" cy="4494482"/>
          </a:xfrm>
        </p:grpSpPr>
        <p:sp>
          <p:nvSpPr>
            <p:cNvPr id="947" name="Google Shape;947;p25"/>
            <p:cNvSpPr/>
            <p:nvPr/>
          </p:nvSpPr>
          <p:spPr>
            <a:xfrm rot="-8100000">
              <a:off x="8133619" y="7269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48" name="Google Shape;948;p25"/>
            <p:cNvGrpSpPr/>
            <p:nvPr/>
          </p:nvGrpSpPr>
          <p:grpSpPr>
            <a:xfrm>
              <a:off x="-167717" y="2746439"/>
              <a:ext cx="1345206" cy="505921"/>
              <a:chOff x="5543550" y="3224212"/>
              <a:chExt cx="1101184" cy="414146"/>
            </a:xfrm>
          </p:grpSpPr>
          <p:grpSp>
            <p:nvGrpSpPr>
              <p:cNvPr id="949" name="Google Shape;949;p25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950" name="Google Shape;950;p25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7" name="Google Shape;957;p25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958" name="Google Shape;958;p25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5" name="Google Shape;965;p25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966" name="Google Shape;966;p25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25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3" name="Google Shape;973;p25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974" name="Google Shape;974;p25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25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25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25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25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25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1" name="Google Shape;981;p25"/>
            <p:cNvGrpSpPr/>
            <p:nvPr/>
          </p:nvGrpSpPr>
          <p:grpSpPr>
            <a:xfrm rot="5400000">
              <a:off x="2017446" y="47257"/>
              <a:ext cx="355563" cy="975487"/>
              <a:chOff x="9018495" y="2602177"/>
              <a:chExt cx="269366" cy="738949"/>
            </a:xfrm>
          </p:grpSpPr>
          <p:sp>
            <p:nvSpPr>
              <p:cNvPr id="982" name="Google Shape;982;p25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4" name="Google Shape;984;p25"/>
            <p:cNvGrpSpPr/>
            <p:nvPr/>
          </p:nvGrpSpPr>
          <p:grpSpPr>
            <a:xfrm>
              <a:off x="2140729" y="3915037"/>
              <a:ext cx="1257196" cy="936663"/>
              <a:chOff x="1607329" y="4067437"/>
              <a:chExt cx="1257196" cy="936663"/>
            </a:xfrm>
          </p:grpSpPr>
          <p:sp>
            <p:nvSpPr>
              <p:cNvPr id="985" name="Google Shape;985;p25"/>
              <p:cNvSpPr/>
              <p:nvPr/>
            </p:nvSpPr>
            <p:spPr>
              <a:xfrm>
                <a:off x="2160425" y="430450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986" name="Google Shape;986;p25"/>
              <p:cNvGrpSpPr/>
              <p:nvPr/>
            </p:nvGrpSpPr>
            <p:grpSpPr>
              <a:xfrm>
                <a:off x="1607329" y="4067437"/>
                <a:ext cx="699735" cy="699692"/>
                <a:chOff x="3849687" y="4344240"/>
                <a:chExt cx="428339" cy="428339"/>
              </a:xfrm>
            </p:grpSpPr>
            <p:sp>
              <p:nvSpPr>
                <p:cNvPr id="987" name="Google Shape;987;p25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5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5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5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5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5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5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94" name="Google Shape;994;p25"/>
            <p:cNvGrpSpPr/>
            <p:nvPr/>
          </p:nvGrpSpPr>
          <p:grpSpPr>
            <a:xfrm rot="10800000">
              <a:off x="7907363" y="3565024"/>
              <a:ext cx="838528" cy="669070"/>
              <a:chOff x="306863" y="196962"/>
              <a:chExt cx="838528" cy="669070"/>
            </a:xfrm>
          </p:grpSpPr>
          <p:grpSp>
            <p:nvGrpSpPr>
              <p:cNvPr id="995" name="Google Shape;995;p25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996" name="Google Shape;996;p25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5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5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5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5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5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5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5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5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5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5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5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5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9" name="Google Shape;1009;p25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4068700" y="2352601"/>
            <a:ext cx="4360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78" name="Google Shape;78;p3"/>
          <p:cNvGrpSpPr/>
          <p:nvPr/>
        </p:nvGrpSpPr>
        <p:grpSpPr>
          <a:xfrm>
            <a:off x="306863" y="-551650"/>
            <a:ext cx="8293433" cy="5491195"/>
            <a:chOff x="306863" y="-551650"/>
            <a:chExt cx="8293433" cy="5491195"/>
          </a:xfrm>
        </p:grpSpPr>
        <p:sp>
          <p:nvSpPr>
            <p:cNvPr id="79" name="Google Shape;79;p3"/>
            <p:cNvSpPr/>
            <p:nvPr/>
          </p:nvSpPr>
          <p:spPr>
            <a:xfrm rot="-8100000">
              <a:off x="3656594" y="-30562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3"/>
            <p:cNvGrpSpPr/>
            <p:nvPr/>
          </p:nvGrpSpPr>
          <p:grpSpPr>
            <a:xfrm>
              <a:off x="306863" y="4270474"/>
              <a:ext cx="838528" cy="669070"/>
              <a:chOff x="306863" y="196962"/>
              <a:chExt cx="838528" cy="669070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82" name="Google Shape;82;p3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" name="Google Shape;95;p3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" name="Google Shape;96;p3"/>
            <p:cNvGrpSpPr/>
            <p:nvPr/>
          </p:nvGrpSpPr>
          <p:grpSpPr>
            <a:xfrm rot="5400000">
              <a:off x="7934771" y="47257"/>
              <a:ext cx="355563" cy="975487"/>
              <a:chOff x="9018495" y="2602177"/>
              <a:chExt cx="269366" cy="738949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517629" y="183275"/>
              <a:ext cx="1235021" cy="1152429"/>
              <a:chOff x="517629" y="183275"/>
              <a:chExt cx="1235021" cy="1152429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1048550" y="18327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101" name="Google Shape;101;p3"/>
              <p:cNvGrpSpPr/>
              <p:nvPr/>
            </p:nvGrpSpPr>
            <p:grpSpPr>
              <a:xfrm>
                <a:off x="517629" y="636012"/>
                <a:ext cx="699735" cy="699692"/>
                <a:chOff x="3849687" y="4344240"/>
                <a:chExt cx="428339" cy="428339"/>
              </a:xfrm>
            </p:grpSpPr>
            <p:sp>
              <p:nvSpPr>
                <p:cNvPr id="102" name="Google Shape;102;p3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subTitle" idx="1"/>
          </p:nvPr>
        </p:nvSpPr>
        <p:spPr>
          <a:xfrm>
            <a:off x="717739" y="1131629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825617" y="282039"/>
            <a:ext cx="9868269" cy="4585113"/>
            <a:chOff x="-825617" y="282039"/>
            <a:chExt cx="9868269" cy="4585113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8525348" y="4349849"/>
              <a:ext cx="517303" cy="517303"/>
              <a:chOff x="8508424" y="609562"/>
              <a:chExt cx="517303" cy="517303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8508424" y="609562"/>
                <a:ext cx="517302" cy="517302"/>
              </a:xfrm>
              <a:custGeom>
                <a:avLst/>
                <a:gdLst/>
                <a:ahLst/>
                <a:cxnLst/>
                <a:rect l="l" t="t" r="r" b="b"/>
                <a:pathLst>
                  <a:path w="517302" h="517302" extrusionOk="0">
                    <a:moveTo>
                      <a:pt x="0" y="0"/>
                    </a:moveTo>
                    <a:lnTo>
                      <a:pt x="517303" y="0"/>
                    </a:lnTo>
                    <a:lnTo>
                      <a:pt x="517303" y="517303"/>
                    </a:lnTo>
                    <a:lnTo>
                      <a:pt x="0" y="517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" name="Google Shape;115;p4"/>
              <p:cNvGrpSpPr/>
              <p:nvPr/>
            </p:nvGrpSpPr>
            <p:grpSpPr>
              <a:xfrm>
                <a:off x="8508424" y="609562"/>
                <a:ext cx="517303" cy="517303"/>
                <a:chOff x="5838824" y="3171824"/>
                <a:chExt cx="517303" cy="517303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838824" y="3171824"/>
                  <a:ext cx="391191" cy="39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191" h="391191" extrusionOk="0">
                      <a:moveTo>
                        <a:pt x="335375" y="0"/>
                      </a:moveTo>
                      <a:lnTo>
                        <a:pt x="0" y="335375"/>
                      </a:lnTo>
                      <a:lnTo>
                        <a:pt x="0" y="391192"/>
                      </a:lnTo>
                      <a:lnTo>
                        <a:pt x="391192" y="0"/>
                      </a:lnTo>
                      <a:lnTo>
                        <a:pt x="335375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838824" y="3171824"/>
                  <a:ext cx="85439" cy="85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9" h="85439" extrusionOk="0">
                      <a:moveTo>
                        <a:pt x="0" y="0"/>
                      </a:moveTo>
                      <a:lnTo>
                        <a:pt x="0" y="85439"/>
                      </a:lnTo>
                      <a:lnTo>
                        <a:pt x="854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838824" y="3171824"/>
                  <a:ext cx="238315" cy="238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15" h="238315" extrusionOk="0">
                      <a:moveTo>
                        <a:pt x="182499" y="0"/>
                      </a:moveTo>
                      <a:lnTo>
                        <a:pt x="0" y="182499"/>
                      </a:lnTo>
                      <a:lnTo>
                        <a:pt x="0" y="238316"/>
                      </a:lnTo>
                      <a:lnTo>
                        <a:pt x="238316" y="0"/>
                      </a:lnTo>
                      <a:lnTo>
                        <a:pt x="182499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5838824" y="3171824"/>
                  <a:ext cx="314801" cy="31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01" h="314801" extrusionOk="0">
                      <a:moveTo>
                        <a:pt x="258890" y="0"/>
                      </a:moveTo>
                      <a:lnTo>
                        <a:pt x="0" y="258890"/>
                      </a:lnTo>
                      <a:lnTo>
                        <a:pt x="0" y="314801"/>
                      </a:lnTo>
                      <a:lnTo>
                        <a:pt x="314801" y="0"/>
                      </a:lnTo>
                      <a:lnTo>
                        <a:pt x="25889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5962649" y="3295649"/>
                  <a:ext cx="393477" cy="39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77" h="393477" extrusionOk="0">
                      <a:moveTo>
                        <a:pt x="393478" y="0"/>
                      </a:moveTo>
                      <a:lnTo>
                        <a:pt x="0" y="393478"/>
                      </a:lnTo>
                      <a:lnTo>
                        <a:pt x="55817" y="393478"/>
                      </a:lnTo>
                      <a:lnTo>
                        <a:pt x="393478" y="55817"/>
                      </a:lnTo>
                      <a:lnTo>
                        <a:pt x="393478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5838824" y="3171824"/>
                  <a:ext cx="161925" cy="1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5" h="161925" extrusionOk="0">
                      <a:moveTo>
                        <a:pt x="106013" y="0"/>
                      </a:moveTo>
                      <a:lnTo>
                        <a:pt x="0" y="106013"/>
                      </a:lnTo>
                      <a:lnTo>
                        <a:pt x="0" y="161925"/>
                      </a:lnTo>
                      <a:lnTo>
                        <a:pt x="161925" y="0"/>
                      </a:lnTo>
                      <a:lnTo>
                        <a:pt x="10601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6039040" y="3372040"/>
                  <a:ext cx="317087" cy="31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87" h="317087" extrusionOk="0">
                      <a:moveTo>
                        <a:pt x="317087" y="0"/>
                      </a:moveTo>
                      <a:lnTo>
                        <a:pt x="0" y="317087"/>
                      </a:lnTo>
                      <a:lnTo>
                        <a:pt x="55912" y="317087"/>
                      </a:lnTo>
                      <a:lnTo>
                        <a:pt x="317087" y="55912"/>
                      </a:lnTo>
                      <a:lnTo>
                        <a:pt x="317087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6115525" y="3448525"/>
                  <a:ext cx="240601" cy="240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1" h="240601" extrusionOk="0">
                      <a:moveTo>
                        <a:pt x="240602" y="0"/>
                      </a:moveTo>
                      <a:lnTo>
                        <a:pt x="0" y="240602"/>
                      </a:lnTo>
                      <a:lnTo>
                        <a:pt x="55817" y="240602"/>
                      </a:lnTo>
                      <a:lnTo>
                        <a:pt x="240602" y="55817"/>
                      </a:lnTo>
                      <a:lnTo>
                        <a:pt x="24060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6191916" y="3524916"/>
                  <a:ext cx="164211" cy="16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11" h="164211" extrusionOk="0">
                      <a:moveTo>
                        <a:pt x="164211" y="0"/>
                      </a:moveTo>
                      <a:lnTo>
                        <a:pt x="0" y="164211"/>
                      </a:lnTo>
                      <a:lnTo>
                        <a:pt x="55912" y="164211"/>
                      </a:lnTo>
                      <a:lnTo>
                        <a:pt x="164211" y="55912"/>
                      </a:lnTo>
                      <a:lnTo>
                        <a:pt x="16421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5838824" y="3171824"/>
                  <a:ext cx="467677" cy="46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77" h="467677" extrusionOk="0">
                      <a:moveTo>
                        <a:pt x="411861" y="0"/>
                      </a:moveTo>
                      <a:lnTo>
                        <a:pt x="0" y="411861"/>
                      </a:lnTo>
                      <a:lnTo>
                        <a:pt x="0" y="467678"/>
                      </a:lnTo>
                      <a:lnTo>
                        <a:pt x="467678" y="0"/>
                      </a:lnTo>
                      <a:lnTo>
                        <a:pt x="411861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6268401" y="3601401"/>
                  <a:ext cx="87725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25" h="87725" extrusionOk="0">
                      <a:moveTo>
                        <a:pt x="0" y="87725"/>
                      </a:moveTo>
                      <a:lnTo>
                        <a:pt x="87725" y="87725"/>
                      </a:lnTo>
                      <a:lnTo>
                        <a:pt x="87725" y="0"/>
                      </a:lnTo>
                      <a:lnTo>
                        <a:pt x="0" y="8772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5886163" y="3219163"/>
                  <a:ext cx="469963" cy="46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63" h="469963" extrusionOk="0">
                      <a:moveTo>
                        <a:pt x="469964" y="0"/>
                      </a:moveTo>
                      <a:lnTo>
                        <a:pt x="0" y="469964"/>
                      </a:lnTo>
                      <a:lnTo>
                        <a:pt x="55817" y="469964"/>
                      </a:lnTo>
                      <a:lnTo>
                        <a:pt x="469964" y="55817"/>
                      </a:lnTo>
                      <a:lnTo>
                        <a:pt x="469964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4"/>
                <p:cNvSpPr/>
                <p:nvPr/>
              </p:nvSpPr>
              <p:spPr>
                <a:xfrm>
                  <a:off x="5838824" y="3171824"/>
                  <a:ext cx="517302" cy="51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302" h="517302" extrusionOk="0">
                      <a:moveTo>
                        <a:pt x="517303" y="0"/>
                      </a:moveTo>
                      <a:lnTo>
                        <a:pt x="488251" y="0"/>
                      </a:lnTo>
                      <a:lnTo>
                        <a:pt x="0" y="488251"/>
                      </a:lnTo>
                      <a:lnTo>
                        <a:pt x="0" y="517303"/>
                      </a:lnTo>
                      <a:lnTo>
                        <a:pt x="26765" y="517303"/>
                      </a:lnTo>
                      <a:lnTo>
                        <a:pt x="517303" y="26765"/>
                      </a:lnTo>
                      <a:lnTo>
                        <a:pt x="51730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5838824" y="3171824"/>
                  <a:ext cx="106013" cy="10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13" h="106013" extrusionOk="0">
                      <a:moveTo>
                        <a:pt x="85439" y="0"/>
                      </a:moveTo>
                      <a:lnTo>
                        <a:pt x="0" y="85439"/>
                      </a:lnTo>
                      <a:lnTo>
                        <a:pt x="0" y="106013"/>
                      </a:lnTo>
                      <a:lnTo>
                        <a:pt x="106013" y="0"/>
                      </a:lnTo>
                      <a:lnTo>
                        <a:pt x="85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5838824" y="3171824"/>
                  <a:ext cx="182498" cy="18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182498" extrusionOk="0">
                      <a:moveTo>
                        <a:pt x="161925" y="0"/>
                      </a:moveTo>
                      <a:lnTo>
                        <a:pt x="0" y="161925"/>
                      </a:lnTo>
                      <a:lnTo>
                        <a:pt x="0" y="182499"/>
                      </a:lnTo>
                      <a:lnTo>
                        <a:pt x="182499" y="0"/>
                      </a:lnTo>
                      <a:lnTo>
                        <a:pt x="1619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5838824" y="3171824"/>
                  <a:ext cx="258889" cy="25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89" h="258889" extrusionOk="0">
                      <a:moveTo>
                        <a:pt x="238316" y="0"/>
                      </a:moveTo>
                      <a:lnTo>
                        <a:pt x="0" y="238316"/>
                      </a:lnTo>
                      <a:lnTo>
                        <a:pt x="0" y="258890"/>
                      </a:lnTo>
                      <a:lnTo>
                        <a:pt x="258890" y="0"/>
                      </a:lnTo>
                      <a:lnTo>
                        <a:pt x="238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5838824" y="3171824"/>
                  <a:ext cx="335375" cy="3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75" h="335375" extrusionOk="0">
                      <a:moveTo>
                        <a:pt x="314801" y="0"/>
                      </a:moveTo>
                      <a:lnTo>
                        <a:pt x="0" y="314801"/>
                      </a:lnTo>
                      <a:lnTo>
                        <a:pt x="0" y="335375"/>
                      </a:lnTo>
                      <a:lnTo>
                        <a:pt x="335375" y="0"/>
                      </a:lnTo>
                      <a:lnTo>
                        <a:pt x="3148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5838824" y="3171824"/>
                  <a:ext cx="411861" cy="41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861" h="411861" extrusionOk="0">
                      <a:moveTo>
                        <a:pt x="391192" y="0"/>
                      </a:moveTo>
                      <a:lnTo>
                        <a:pt x="0" y="391192"/>
                      </a:lnTo>
                      <a:lnTo>
                        <a:pt x="0" y="411861"/>
                      </a:lnTo>
                      <a:lnTo>
                        <a:pt x="411861" y="0"/>
                      </a:lnTo>
                      <a:lnTo>
                        <a:pt x="39119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5838824" y="3171824"/>
                  <a:ext cx="488251" cy="488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251" h="488251" extrusionOk="0">
                      <a:moveTo>
                        <a:pt x="467678" y="0"/>
                      </a:moveTo>
                      <a:lnTo>
                        <a:pt x="0" y="467678"/>
                      </a:lnTo>
                      <a:lnTo>
                        <a:pt x="0" y="488251"/>
                      </a:lnTo>
                      <a:lnTo>
                        <a:pt x="488251" y="0"/>
                      </a:lnTo>
                      <a:lnTo>
                        <a:pt x="467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865589" y="3198589"/>
                  <a:ext cx="4905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37" h="490537" extrusionOk="0">
                      <a:moveTo>
                        <a:pt x="490538" y="0"/>
                      </a:moveTo>
                      <a:lnTo>
                        <a:pt x="0" y="490538"/>
                      </a:lnTo>
                      <a:lnTo>
                        <a:pt x="20574" y="490538"/>
                      </a:lnTo>
                      <a:lnTo>
                        <a:pt x="490538" y="20574"/>
                      </a:lnTo>
                      <a:lnTo>
                        <a:pt x="4905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941980" y="3274980"/>
                  <a:ext cx="414147" cy="41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47" h="414147" extrusionOk="0">
                      <a:moveTo>
                        <a:pt x="414147" y="0"/>
                      </a:moveTo>
                      <a:lnTo>
                        <a:pt x="0" y="414147"/>
                      </a:lnTo>
                      <a:lnTo>
                        <a:pt x="20669" y="414147"/>
                      </a:lnTo>
                      <a:lnTo>
                        <a:pt x="414147" y="20669"/>
                      </a:lnTo>
                      <a:lnTo>
                        <a:pt x="4141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6018466" y="3351466"/>
                  <a:ext cx="337661" cy="337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661" h="337661" extrusionOk="0">
                      <a:moveTo>
                        <a:pt x="337661" y="0"/>
                      </a:moveTo>
                      <a:lnTo>
                        <a:pt x="0" y="337661"/>
                      </a:lnTo>
                      <a:lnTo>
                        <a:pt x="20574" y="337661"/>
                      </a:lnTo>
                      <a:lnTo>
                        <a:pt x="337661" y="20574"/>
                      </a:lnTo>
                      <a:lnTo>
                        <a:pt x="337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6094951" y="3427951"/>
                  <a:ext cx="261175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75" h="261175" extrusionOk="0">
                      <a:moveTo>
                        <a:pt x="261176" y="0"/>
                      </a:moveTo>
                      <a:lnTo>
                        <a:pt x="0" y="261176"/>
                      </a:lnTo>
                      <a:lnTo>
                        <a:pt x="20574" y="261176"/>
                      </a:lnTo>
                      <a:lnTo>
                        <a:pt x="261176" y="20574"/>
                      </a:lnTo>
                      <a:lnTo>
                        <a:pt x="2611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6171342" y="3504342"/>
                  <a:ext cx="184785" cy="184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5" h="184785" extrusionOk="0">
                      <a:moveTo>
                        <a:pt x="184785" y="0"/>
                      </a:moveTo>
                      <a:lnTo>
                        <a:pt x="0" y="184785"/>
                      </a:lnTo>
                      <a:lnTo>
                        <a:pt x="20574" y="184785"/>
                      </a:lnTo>
                      <a:lnTo>
                        <a:pt x="184785" y="20574"/>
                      </a:lnTo>
                      <a:lnTo>
                        <a:pt x="1847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6247827" y="3580827"/>
                  <a:ext cx="108299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99" h="108299" extrusionOk="0">
                      <a:moveTo>
                        <a:pt x="108299" y="0"/>
                      </a:moveTo>
                      <a:lnTo>
                        <a:pt x="0" y="108299"/>
                      </a:lnTo>
                      <a:lnTo>
                        <a:pt x="20574" y="108299"/>
                      </a:lnTo>
                      <a:lnTo>
                        <a:pt x="108299" y="20574"/>
                      </a:lnTo>
                      <a:lnTo>
                        <a:pt x="1082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-825617" y="282039"/>
              <a:ext cx="1345206" cy="505921"/>
              <a:chOff x="5543550" y="3224212"/>
              <a:chExt cx="1101184" cy="414146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" name="Google Shape;150;p4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151" name="Google Shape;151;p4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4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" name="Google Shape;158;p4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159" name="Google Shape;159;p4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" name="Google Shape;166;p4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167" name="Google Shape;167;p4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63" name="Google Shape;263;p8"/>
          <p:cNvGrpSpPr/>
          <p:nvPr/>
        </p:nvGrpSpPr>
        <p:grpSpPr>
          <a:xfrm>
            <a:off x="227359" y="203963"/>
            <a:ext cx="9247180" cy="5533713"/>
            <a:chOff x="227359" y="203963"/>
            <a:chExt cx="9247180" cy="5533713"/>
          </a:xfrm>
        </p:grpSpPr>
        <p:sp>
          <p:nvSpPr>
            <p:cNvPr id="264" name="Google Shape;264;p8"/>
            <p:cNvSpPr/>
            <p:nvPr/>
          </p:nvSpPr>
          <p:spPr>
            <a:xfrm rot="-8100000">
              <a:off x="5954494" y="430370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5" name="Google Shape;265;p8"/>
            <p:cNvGrpSpPr/>
            <p:nvPr/>
          </p:nvGrpSpPr>
          <p:grpSpPr>
            <a:xfrm flipH="1">
              <a:off x="7574863" y="203963"/>
              <a:ext cx="816453" cy="662082"/>
              <a:chOff x="306863" y="203950"/>
              <a:chExt cx="816453" cy="662082"/>
            </a:xfrm>
          </p:grpSpPr>
          <p:grpSp>
            <p:nvGrpSpPr>
              <p:cNvPr id="266" name="Google Shape;266;p8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267" name="Google Shape;267;p8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8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8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8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8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8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8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8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8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8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8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8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1" name="Google Shape;281;p8"/>
            <p:cNvGrpSpPr/>
            <p:nvPr/>
          </p:nvGrpSpPr>
          <p:grpSpPr>
            <a:xfrm>
              <a:off x="8129333" y="2240839"/>
              <a:ext cx="1345206" cy="505921"/>
              <a:chOff x="5543550" y="3224212"/>
              <a:chExt cx="1101184" cy="414146"/>
            </a:xfrm>
          </p:grpSpPr>
          <p:grpSp>
            <p:nvGrpSpPr>
              <p:cNvPr id="282" name="Google Shape;282;p8"/>
              <p:cNvGrpSpPr/>
              <p:nvPr/>
            </p:nvGrpSpPr>
            <p:grpSpPr>
              <a:xfrm>
                <a:off x="5543550" y="3224212"/>
                <a:ext cx="1101089" cy="32194"/>
                <a:chOff x="5543550" y="3224212"/>
                <a:chExt cx="1101089" cy="32194"/>
              </a:xfrm>
            </p:grpSpPr>
            <p:sp>
              <p:nvSpPr>
                <p:cNvPr id="283" name="Google Shape;283;p8"/>
                <p:cNvSpPr/>
                <p:nvPr/>
              </p:nvSpPr>
              <p:spPr>
                <a:xfrm>
                  <a:off x="554355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8"/>
                <p:cNvSpPr/>
                <p:nvPr/>
              </p:nvSpPr>
              <p:spPr>
                <a:xfrm>
                  <a:off x="572176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8"/>
                <p:cNvSpPr/>
                <p:nvPr/>
              </p:nvSpPr>
              <p:spPr>
                <a:xfrm>
                  <a:off x="589988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8"/>
                <p:cNvSpPr/>
                <p:nvPr/>
              </p:nvSpPr>
              <p:spPr>
                <a:xfrm>
                  <a:off x="6078092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6256210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>
                  <a:off x="6434328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8"/>
                <p:cNvSpPr/>
                <p:nvPr/>
              </p:nvSpPr>
              <p:spPr>
                <a:xfrm>
                  <a:off x="6612445" y="3224212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0" name="Google Shape;290;p8"/>
              <p:cNvGrpSpPr/>
              <p:nvPr/>
            </p:nvGrpSpPr>
            <p:grpSpPr>
              <a:xfrm>
                <a:off x="5543550" y="3351561"/>
                <a:ext cx="1101184" cy="32194"/>
                <a:chOff x="5543550" y="3351561"/>
                <a:chExt cx="1101184" cy="32194"/>
              </a:xfrm>
            </p:grpSpPr>
            <p:sp>
              <p:nvSpPr>
                <p:cNvPr id="291" name="Google Shape;291;p8"/>
                <p:cNvSpPr/>
                <p:nvPr/>
              </p:nvSpPr>
              <p:spPr>
                <a:xfrm>
                  <a:off x="554355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8"/>
                <p:cNvSpPr/>
                <p:nvPr/>
              </p:nvSpPr>
              <p:spPr>
                <a:xfrm>
                  <a:off x="572176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8"/>
                <p:cNvSpPr/>
                <p:nvPr/>
              </p:nvSpPr>
              <p:spPr>
                <a:xfrm>
                  <a:off x="589988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6078092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625621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6434327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5"/>
                        <a:pt x="24956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6612540" y="3351561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5"/>
                        <a:pt x="24955" y="32195"/>
                        <a:pt x="16097" y="32195"/>
                      </a:cubicBezTo>
                      <a:cubicBezTo>
                        <a:pt x="7239" y="32195"/>
                        <a:pt x="0" y="24955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8" name="Google Shape;298;p8"/>
              <p:cNvGrpSpPr/>
              <p:nvPr/>
            </p:nvGrpSpPr>
            <p:grpSpPr>
              <a:xfrm>
                <a:off x="5543550" y="3478815"/>
                <a:ext cx="1101089" cy="32194"/>
                <a:chOff x="5543550" y="3478815"/>
                <a:chExt cx="1101089" cy="32194"/>
              </a:xfrm>
            </p:grpSpPr>
            <p:sp>
              <p:nvSpPr>
                <p:cNvPr id="299" name="Google Shape;299;p8"/>
                <p:cNvSpPr/>
                <p:nvPr/>
              </p:nvSpPr>
              <p:spPr>
                <a:xfrm>
                  <a:off x="554355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572176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589988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8"/>
                <p:cNvSpPr/>
                <p:nvPr/>
              </p:nvSpPr>
              <p:spPr>
                <a:xfrm>
                  <a:off x="6078092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8"/>
                <p:cNvSpPr/>
                <p:nvPr/>
              </p:nvSpPr>
              <p:spPr>
                <a:xfrm>
                  <a:off x="6256210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7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7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6434328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5" y="7207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8"/>
                <p:cNvSpPr/>
                <p:nvPr/>
              </p:nvSpPr>
              <p:spPr>
                <a:xfrm>
                  <a:off x="6612445" y="3478815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88"/>
                        <a:pt x="24988" y="32195"/>
                        <a:pt x="16097" y="32195"/>
                      </a:cubicBezTo>
                      <a:cubicBezTo>
                        <a:pt x="7207" y="32195"/>
                        <a:pt x="0" y="24988"/>
                        <a:pt x="0" y="16097"/>
                      </a:cubicBezTo>
                      <a:cubicBezTo>
                        <a:pt x="0" y="7207"/>
                        <a:pt x="7207" y="0"/>
                        <a:pt x="16097" y="0"/>
                      </a:cubicBezTo>
                      <a:cubicBezTo>
                        <a:pt x="24988" y="0"/>
                        <a:pt x="32194" y="7207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" name="Google Shape;306;p8"/>
              <p:cNvGrpSpPr/>
              <p:nvPr/>
            </p:nvGrpSpPr>
            <p:grpSpPr>
              <a:xfrm>
                <a:off x="5543550" y="3606164"/>
                <a:ext cx="1101184" cy="32194"/>
                <a:chOff x="5543550" y="3606164"/>
                <a:chExt cx="1101184" cy="32194"/>
              </a:xfrm>
            </p:grpSpPr>
            <p:sp>
              <p:nvSpPr>
                <p:cNvPr id="307" name="Google Shape;307;p8"/>
                <p:cNvSpPr/>
                <p:nvPr/>
              </p:nvSpPr>
              <p:spPr>
                <a:xfrm>
                  <a:off x="554355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>
                  <a:off x="572176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>
                  <a:off x="589988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>
                  <a:off x="6078092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>
                  <a:off x="625621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6434327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5" y="16097"/>
                      </a:moveTo>
                      <a:cubicBezTo>
                        <a:pt x="32195" y="24956"/>
                        <a:pt x="24956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6" y="0"/>
                        <a:pt x="32195" y="7239"/>
                        <a:pt x="32195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8"/>
                <p:cNvSpPr/>
                <p:nvPr/>
              </p:nvSpPr>
              <p:spPr>
                <a:xfrm>
                  <a:off x="6612540" y="3606164"/>
                  <a:ext cx="32194" cy="3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2194" extrusionOk="0">
                      <a:moveTo>
                        <a:pt x="32194" y="16097"/>
                      </a:moveTo>
                      <a:cubicBezTo>
                        <a:pt x="32194" y="24956"/>
                        <a:pt x="24955" y="32195"/>
                        <a:pt x="16097" y="32195"/>
                      </a:cubicBezTo>
                      <a:cubicBezTo>
                        <a:pt x="7239" y="32195"/>
                        <a:pt x="0" y="24956"/>
                        <a:pt x="0" y="16097"/>
                      </a:cubicBezTo>
                      <a:cubicBezTo>
                        <a:pt x="0" y="7239"/>
                        <a:pt x="7239" y="0"/>
                        <a:pt x="16097" y="0"/>
                      </a:cubicBezTo>
                      <a:cubicBezTo>
                        <a:pt x="24955" y="0"/>
                        <a:pt x="32194" y="7239"/>
                        <a:pt x="32194" y="160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4" name="Google Shape;314;p8"/>
            <p:cNvGrpSpPr/>
            <p:nvPr/>
          </p:nvGrpSpPr>
          <p:grpSpPr>
            <a:xfrm rot="5400000">
              <a:off x="537321" y="3272482"/>
              <a:ext cx="355563" cy="975487"/>
              <a:chOff x="9018495" y="2602177"/>
              <a:chExt cx="269366" cy="738949"/>
            </a:xfrm>
          </p:grpSpPr>
          <p:sp>
            <p:nvSpPr>
              <p:cNvPr id="315" name="Google Shape;315;p8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8"/>
            <p:cNvGrpSpPr/>
            <p:nvPr/>
          </p:nvGrpSpPr>
          <p:grpSpPr>
            <a:xfrm>
              <a:off x="635579" y="405762"/>
              <a:ext cx="1203396" cy="1106963"/>
              <a:chOff x="6822679" y="382462"/>
              <a:chExt cx="1203396" cy="1106963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7321975" y="78982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19" name="Google Shape;319;p8"/>
              <p:cNvGrpSpPr/>
              <p:nvPr/>
            </p:nvGrpSpPr>
            <p:grpSpPr>
              <a:xfrm>
                <a:off x="6822679" y="382462"/>
                <a:ext cx="699735" cy="699692"/>
                <a:chOff x="3849687" y="4344240"/>
                <a:chExt cx="428339" cy="428339"/>
              </a:xfrm>
            </p:grpSpPr>
            <p:sp>
              <p:nvSpPr>
                <p:cNvPr id="320" name="Google Shape;320;p8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8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8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8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8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>
            <a:spLocks noGrp="1"/>
          </p:cNvSpPr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subTitle" idx="1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9"/>
          <p:cNvGrpSpPr/>
          <p:nvPr/>
        </p:nvGrpSpPr>
        <p:grpSpPr>
          <a:xfrm>
            <a:off x="223839" y="-505050"/>
            <a:ext cx="8605057" cy="5444595"/>
            <a:chOff x="223839" y="-505050"/>
            <a:chExt cx="8605057" cy="5444595"/>
          </a:xfrm>
        </p:grpSpPr>
        <p:sp>
          <p:nvSpPr>
            <p:cNvPr id="331" name="Google Shape;331;p9"/>
            <p:cNvSpPr/>
            <p:nvPr/>
          </p:nvSpPr>
          <p:spPr>
            <a:xfrm rot="-8100000">
              <a:off x="469869" y="-25902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9"/>
            <p:cNvGrpSpPr/>
            <p:nvPr/>
          </p:nvGrpSpPr>
          <p:grpSpPr>
            <a:xfrm>
              <a:off x="306863" y="4270474"/>
              <a:ext cx="838528" cy="669070"/>
              <a:chOff x="306863" y="196962"/>
              <a:chExt cx="838528" cy="669070"/>
            </a:xfrm>
          </p:grpSpPr>
          <p:grpSp>
            <p:nvGrpSpPr>
              <p:cNvPr id="333" name="Google Shape;333;p9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334" name="Google Shape;334;p9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9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9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9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9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7" name="Google Shape;347;p9"/>
              <p:cNvSpPr/>
              <p:nvPr/>
            </p:nvSpPr>
            <p:spPr>
              <a:xfrm rot="-8100000">
                <a:off x="849890" y="247662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8" name="Google Shape;348;p9"/>
            <p:cNvGrpSpPr/>
            <p:nvPr/>
          </p:nvGrpSpPr>
          <p:grpSpPr>
            <a:xfrm rot="5400000">
              <a:off x="8163371" y="504457"/>
              <a:ext cx="355563" cy="975487"/>
              <a:chOff x="9018495" y="2602177"/>
              <a:chExt cx="269366" cy="738949"/>
            </a:xfrm>
          </p:grpSpPr>
          <p:sp>
            <p:nvSpPr>
              <p:cNvPr id="349" name="Google Shape;349;p9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9"/>
            <p:cNvGrpSpPr/>
            <p:nvPr/>
          </p:nvGrpSpPr>
          <p:grpSpPr>
            <a:xfrm>
              <a:off x="7298800" y="3393300"/>
              <a:ext cx="1079414" cy="1049929"/>
              <a:chOff x="137950" y="285775"/>
              <a:chExt cx="1079414" cy="1049929"/>
            </a:xfrm>
          </p:grpSpPr>
          <p:sp>
            <p:nvSpPr>
              <p:cNvPr id="352" name="Google Shape;352;p9"/>
              <p:cNvSpPr/>
              <p:nvPr/>
            </p:nvSpPr>
            <p:spPr>
              <a:xfrm>
                <a:off x="137950" y="285775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53" name="Google Shape;353;p9"/>
              <p:cNvGrpSpPr/>
              <p:nvPr/>
            </p:nvGrpSpPr>
            <p:grpSpPr>
              <a:xfrm>
                <a:off x="517629" y="636012"/>
                <a:ext cx="699735" cy="699692"/>
                <a:chOff x="3849687" y="4344240"/>
                <a:chExt cx="428339" cy="428339"/>
              </a:xfrm>
            </p:grpSpPr>
            <p:sp>
              <p:nvSpPr>
                <p:cNvPr id="354" name="Google Shape;354;p9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9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9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9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9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9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9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 txBox="1">
            <a:spLocks noGrp="1"/>
          </p:cNvSpPr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528506"/>
            <a:ext cx="4736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5" name="Google Shape;365;p11"/>
          <p:cNvSpPr txBox="1">
            <a:spLocks noGrp="1"/>
          </p:cNvSpPr>
          <p:nvPr>
            <p:ph type="subTitle" idx="1"/>
          </p:nvPr>
        </p:nvSpPr>
        <p:spPr>
          <a:xfrm>
            <a:off x="715100" y="2910306"/>
            <a:ext cx="38925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6" name="Google Shape;366;p11"/>
          <p:cNvGrpSpPr/>
          <p:nvPr/>
        </p:nvGrpSpPr>
        <p:grpSpPr>
          <a:xfrm>
            <a:off x="742939" y="-834875"/>
            <a:ext cx="8080326" cy="5621157"/>
            <a:chOff x="742939" y="-834875"/>
            <a:chExt cx="8080326" cy="5621157"/>
          </a:xfrm>
        </p:grpSpPr>
        <p:sp>
          <p:nvSpPr>
            <p:cNvPr id="367" name="Google Shape;367;p11"/>
            <p:cNvSpPr/>
            <p:nvPr/>
          </p:nvSpPr>
          <p:spPr>
            <a:xfrm rot="-8100000">
              <a:off x="988969" y="-588845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8" name="Google Shape;368;p11"/>
            <p:cNvGrpSpPr/>
            <p:nvPr/>
          </p:nvGrpSpPr>
          <p:grpSpPr>
            <a:xfrm flipH="1">
              <a:off x="8006813" y="2679475"/>
              <a:ext cx="816453" cy="662082"/>
              <a:chOff x="306863" y="203950"/>
              <a:chExt cx="816453" cy="662082"/>
            </a:xfrm>
          </p:grpSpPr>
          <p:grpSp>
            <p:nvGrpSpPr>
              <p:cNvPr id="369" name="Google Shape;369;p11"/>
              <p:cNvGrpSpPr/>
              <p:nvPr/>
            </p:nvGrpSpPr>
            <p:grpSpPr>
              <a:xfrm>
                <a:off x="306863" y="203950"/>
                <a:ext cx="662082" cy="662082"/>
                <a:chOff x="2511425" y="2762250"/>
                <a:chExt cx="662082" cy="662082"/>
              </a:xfrm>
            </p:grpSpPr>
            <p:sp>
              <p:nvSpPr>
                <p:cNvPr id="370" name="Google Shape;370;p11"/>
                <p:cNvSpPr/>
                <p:nvPr/>
              </p:nvSpPr>
              <p:spPr>
                <a:xfrm>
                  <a:off x="2998152" y="2800635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78581" y="58293"/>
                      </a:moveTo>
                      <a:cubicBezTo>
                        <a:pt x="54769" y="34481"/>
                        <a:pt x="28194" y="15049"/>
                        <a:pt x="0" y="0"/>
                      </a:cubicBezTo>
                      <a:lnTo>
                        <a:pt x="136874" y="136874"/>
                      </a:lnTo>
                      <a:cubicBezTo>
                        <a:pt x="121825" y="108585"/>
                        <a:pt x="102394" y="82105"/>
                        <a:pt x="78581" y="582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1"/>
                <p:cNvSpPr/>
                <p:nvPr/>
              </p:nvSpPr>
              <p:spPr>
                <a:xfrm>
                  <a:off x="2885852" y="2764726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0987" y="260699"/>
                      </a:moveTo>
                      <a:lnTo>
                        <a:pt x="24479" y="4191"/>
                      </a:lnTo>
                      <a:cubicBezTo>
                        <a:pt x="16383" y="2477"/>
                        <a:pt x="8191" y="1143"/>
                        <a:pt x="0" y="0"/>
                      </a:cubicBezTo>
                      <a:lnTo>
                        <a:pt x="285179" y="285179"/>
                      </a:lnTo>
                      <a:cubicBezTo>
                        <a:pt x="284131" y="276987"/>
                        <a:pt x="282702" y="268796"/>
                        <a:pt x="280987" y="2606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2808319" y="2762250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46234"/>
                      </a:moveTo>
                      <a:lnTo>
                        <a:pt x="18955" y="0"/>
                      </a:lnTo>
                      <a:cubicBezTo>
                        <a:pt x="12668" y="286"/>
                        <a:pt x="6286" y="762"/>
                        <a:pt x="0" y="1429"/>
                      </a:cubicBezTo>
                      <a:lnTo>
                        <a:pt x="363760" y="365189"/>
                      </a:lnTo>
                      <a:cubicBezTo>
                        <a:pt x="364427" y="358902"/>
                        <a:pt x="364903" y="352616"/>
                        <a:pt x="365189" y="346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>
                  <a:off x="2744787" y="2772155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02908"/>
                      </a:moveTo>
                      <a:lnTo>
                        <a:pt x="15907" y="0"/>
                      </a:lnTo>
                      <a:cubicBezTo>
                        <a:pt x="10573" y="1333"/>
                        <a:pt x="5334" y="2858"/>
                        <a:pt x="0" y="4477"/>
                      </a:cubicBezTo>
                      <a:lnTo>
                        <a:pt x="414338" y="418814"/>
                      </a:lnTo>
                      <a:cubicBezTo>
                        <a:pt x="415957" y="413576"/>
                        <a:pt x="417481" y="408242"/>
                        <a:pt x="418814" y="4029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>
                  <a:off x="2690494" y="2792063"/>
                  <a:ext cx="453199" cy="45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04" extrusionOk="0">
                      <a:moveTo>
                        <a:pt x="453199" y="439484"/>
                      </a:moveTo>
                      <a:lnTo>
                        <a:pt x="13716" y="0"/>
                      </a:lnTo>
                      <a:cubicBezTo>
                        <a:pt x="9144" y="2095"/>
                        <a:pt x="4572" y="4381"/>
                        <a:pt x="0" y="6667"/>
                      </a:cubicBezTo>
                      <a:lnTo>
                        <a:pt x="446437" y="453104"/>
                      </a:lnTo>
                      <a:cubicBezTo>
                        <a:pt x="448723" y="448628"/>
                        <a:pt x="451009" y="444056"/>
                        <a:pt x="453104" y="43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>
                  <a:off x="2643632" y="2819685"/>
                  <a:ext cx="472439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40" extrusionOk="0">
                      <a:moveTo>
                        <a:pt x="472440" y="460629"/>
                      </a:moveTo>
                      <a:lnTo>
                        <a:pt x="11811" y="0"/>
                      </a:lnTo>
                      <a:cubicBezTo>
                        <a:pt x="7810" y="2762"/>
                        <a:pt x="3905" y="5524"/>
                        <a:pt x="0" y="8477"/>
                      </a:cubicBezTo>
                      <a:lnTo>
                        <a:pt x="463963" y="472440"/>
                      </a:lnTo>
                      <a:cubicBezTo>
                        <a:pt x="466916" y="468535"/>
                        <a:pt x="469773" y="464630"/>
                        <a:pt x="472440" y="4606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1"/>
                <p:cNvSpPr/>
                <p:nvPr/>
              </p:nvSpPr>
              <p:spPr>
                <a:xfrm>
                  <a:off x="2603055" y="2853975"/>
                  <a:ext cx="478726" cy="478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26" h="478726" extrusionOk="0">
                      <a:moveTo>
                        <a:pt x="473678" y="473583"/>
                      </a:moveTo>
                      <a:cubicBezTo>
                        <a:pt x="475393" y="471868"/>
                        <a:pt x="477012" y="470154"/>
                        <a:pt x="478727" y="468440"/>
                      </a:cubicBezTo>
                      <a:lnTo>
                        <a:pt x="10192" y="0"/>
                      </a:lnTo>
                      <a:cubicBezTo>
                        <a:pt x="8477" y="1619"/>
                        <a:pt x="6763" y="3334"/>
                        <a:pt x="5048" y="5048"/>
                      </a:cubicBezTo>
                      <a:cubicBezTo>
                        <a:pt x="3334" y="6763"/>
                        <a:pt x="1715" y="8477"/>
                        <a:pt x="0" y="10192"/>
                      </a:cubicBezTo>
                      <a:lnTo>
                        <a:pt x="468535" y="478727"/>
                      </a:lnTo>
                      <a:cubicBezTo>
                        <a:pt x="470249" y="477107"/>
                        <a:pt x="471964" y="475393"/>
                        <a:pt x="473678" y="4736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>
                  <a:off x="2568860" y="2894457"/>
                  <a:ext cx="472440" cy="47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40" h="472439" extrusionOk="0">
                      <a:moveTo>
                        <a:pt x="472440" y="463868"/>
                      </a:moveTo>
                      <a:lnTo>
                        <a:pt x="8477" y="0"/>
                      </a:lnTo>
                      <a:cubicBezTo>
                        <a:pt x="5524" y="3905"/>
                        <a:pt x="2667" y="7810"/>
                        <a:pt x="0" y="11811"/>
                      </a:cubicBezTo>
                      <a:lnTo>
                        <a:pt x="460629" y="472440"/>
                      </a:lnTo>
                      <a:cubicBezTo>
                        <a:pt x="464630" y="469678"/>
                        <a:pt x="468535" y="466916"/>
                        <a:pt x="472440" y="4639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11"/>
                <p:cNvSpPr/>
                <p:nvPr/>
              </p:nvSpPr>
              <p:spPr>
                <a:xfrm>
                  <a:off x="2541238" y="2941319"/>
                  <a:ext cx="453199" cy="45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199" h="453199" extrusionOk="0">
                      <a:moveTo>
                        <a:pt x="453104" y="446532"/>
                      </a:moveTo>
                      <a:lnTo>
                        <a:pt x="6667" y="0"/>
                      </a:lnTo>
                      <a:cubicBezTo>
                        <a:pt x="4381" y="4477"/>
                        <a:pt x="2095" y="9049"/>
                        <a:pt x="0" y="13716"/>
                      </a:cubicBezTo>
                      <a:lnTo>
                        <a:pt x="439484" y="453199"/>
                      </a:lnTo>
                      <a:cubicBezTo>
                        <a:pt x="444056" y="451104"/>
                        <a:pt x="448628" y="448818"/>
                        <a:pt x="453200" y="4465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11"/>
                <p:cNvSpPr/>
                <p:nvPr/>
              </p:nvSpPr>
              <p:spPr>
                <a:xfrm>
                  <a:off x="2521235" y="2995612"/>
                  <a:ext cx="418814" cy="418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14" h="418814" extrusionOk="0">
                      <a:moveTo>
                        <a:pt x="418814" y="414338"/>
                      </a:moveTo>
                      <a:lnTo>
                        <a:pt x="4477" y="0"/>
                      </a:lnTo>
                      <a:cubicBezTo>
                        <a:pt x="2858" y="5239"/>
                        <a:pt x="1333" y="10573"/>
                        <a:pt x="0" y="15907"/>
                      </a:cubicBezTo>
                      <a:lnTo>
                        <a:pt x="402908" y="418814"/>
                      </a:lnTo>
                      <a:cubicBezTo>
                        <a:pt x="408242" y="417481"/>
                        <a:pt x="413480" y="415957"/>
                        <a:pt x="418814" y="414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1"/>
                <p:cNvSpPr/>
                <p:nvPr/>
              </p:nvSpPr>
              <p:spPr>
                <a:xfrm>
                  <a:off x="2511425" y="3059144"/>
                  <a:ext cx="365188" cy="36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88" h="365188" extrusionOk="0">
                      <a:moveTo>
                        <a:pt x="365093" y="363665"/>
                      </a:moveTo>
                      <a:lnTo>
                        <a:pt x="1429" y="0"/>
                      </a:lnTo>
                      <a:cubicBezTo>
                        <a:pt x="762" y="6286"/>
                        <a:pt x="286" y="12573"/>
                        <a:pt x="0" y="18955"/>
                      </a:cubicBezTo>
                      <a:lnTo>
                        <a:pt x="346234" y="365189"/>
                      </a:lnTo>
                      <a:cubicBezTo>
                        <a:pt x="352520" y="364903"/>
                        <a:pt x="358902" y="364427"/>
                        <a:pt x="365189" y="3637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1"/>
                <p:cNvSpPr/>
                <p:nvPr/>
              </p:nvSpPr>
              <p:spPr>
                <a:xfrm>
                  <a:off x="2513901" y="3136582"/>
                  <a:ext cx="285178" cy="28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78" h="285178" extrusionOk="0">
                      <a:moveTo>
                        <a:pt x="285179" y="285179"/>
                      </a:moveTo>
                      <a:lnTo>
                        <a:pt x="0" y="0"/>
                      </a:lnTo>
                      <a:cubicBezTo>
                        <a:pt x="1048" y="8192"/>
                        <a:pt x="2477" y="16383"/>
                        <a:pt x="4191" y="24479"/>
                      </a:cubicBezTo>
                      <a:lnTo>
                        <a:pt x="260699" y="280988"/>
                      </a:lnTo>
                      <a:cubicBezTo>
                        <a:pt x="268796" y="282702"/>
                        <a:pt x="276987" y="284036"/>
                        <a:pt x="285179" y="285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11"/>
                <p:cNvSpPr/>
                <p:nvPr/>
              </p:nvSpPr>
              <p:spPr>
                <a:xfrm>
                  <a:off x="2549810" y="3248977"/>
                  <a:ext cx="136874" cy="13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74" h="136874" extrusionOk="0">
                      <a:moveTo>
                        <a:pt x="0" y="0"/>
                      </a:moveTo>
                      <a:cubicBezTo>
                        <a:pt x="15049" y="28289"/>
                        <a:pt x="34481" y="54769"/>
                        <a:pt x="58293" y="78581"/>
                      </a:cubicBezTo>
                      <a:cubicBezTo>
                        <a:pt x="82105" y="102394"/>
                        <a:pt x="108680" y="121825"/>
                        <a:pt x="136874" y="1368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3" name="Google Shape;383;p11"/>
              <p:cNvSpPr/>
              <p:nvPr/>
            </p:nvSpPr>
            <p:spPr>
              <a:xfrm rot="-8100000">
                <a:off x="827815" y="446999"/>
                <a:ext cx="244800" cy="244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4" name="Google Shape;384;p11"/>
            <p:cNvGrpSpPr/>
            <p:nvPr/>
          </p:nvGrpSpPr>
          <p:grpSpPr>
            <a:xfrm rot="5400000">
              <a:off x="1592246" y="4120757"/>
              <a:ext cx="355563" cy="975487"/>
              <a:chOff x="9018495" y="2602177"/>
              <a:chExt cx="269366" cy="738949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>
              <a:off x="6098679" y="219087"/>
              <a:ext cx="1141346" cy="1037063"/>
              <a:chOff x="6098679" y="219087"/>
              <a:chExt cx="1141346" cy="1037063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6535925" y="556550"/>
                <a:ext cx="704100" cy="699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grpSp>
            <p:nvGrpSpPr>
              <p:cNvPr id="389" name="Google Shape;389;p11"/>
              <p:cNvGrpSpPr/>
              <p:nvPr/>
            </p:nvGrpSpPr>
            <p:grpSpPr>
              <a:xfrm>
                <a:off x="6098679" y="219087"/>
                <a:ext cx="699735" cy="699692"/>
                <a:chOff x="3849687" y="4344240"/>
                <a:chExt cx="428339" cy="428339"/>
              </a:xfrm>
            </p:grpSpPr>
            <p:sp>
              <p:nvSpPr>
                <p:cNvPr id="390" name="Google Shape;390;p11"/>
                <p:cNvSpPr/>
                <p:nvPr/>
              </p:nvSpPr>
              <p:spPr>
                <a:xfrm>
                  <a:off x="3849687" y="4344240"/>
                  <a:ext cx="6762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7" h="67627" extrusionOk="0">
                      <a:moveTo>
                        <a:pt x="1048" y="0"/>
                      </a:moveTo>
                      <a:lnTo>
                        <a:pt x="0" y="1048"/>
                      </a:lnTo>
                      <a:lnTo>
                        <a:pt x="0" y="67628"/>
                      </a:lnTo>
                      <a:lnTo>
                        <a:pt x="67628" y="0"/>
                      </a:lnTo>
                      <a:lnTo>
                        <a:pt x="1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11"/>
                <p:cNvSpPr/>
                <p:nvPr/>
              </p:nvSpPr>
              <p:spPr>
                <a:xfrm>
                  <a:off x="3849687" y="4344240"/>
                  <a:ext cx="198596" cy="1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96" h="198596" extrusionOk="0">
                      <a:moveTo>
                        <a:pt x="132017" y="0"/>
                      </a:moveTo>
                      <a:lnTo>
                        <a:pt x="0" y="132017"/>
                      </a:lnTo>
                      <a:lnTo>
                        <a:pt x="0" y="198596"/>
                      </a:lnTo>
                      <a:lnTo>
                        <a:pt x="198596" y="0"/>
                      </a:lnTo>
                      <a:lnTo>
                        <a:pt x="1320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1"/>
                <p:cNvSpPr/>
                <p:nvPr/>
              </p:nvSpPr>
              <p:spPr>
                <a:xfrm>
                  <a:off x="3849687" y="4344240"/>
                  <a:ext cx="329469" cy="32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69" h="329469" extrusionOk="0">
                      <a:moveTo>
                        <a:pt x="262890" y="0"/>
                      </a:moveTo>
                      <a:lnTo>
                        <a:pt x="0" y="262890"/>
                      </a:lnTo>
                      <a:lnTo>
                        <a:pt x="0" y="329470"/>
                      </a:lnTo>
                      <a:lnTo>
                        <a:pt x="329470" y="0"/>
                      </a:lnTo>
                      <a:lnTo>
                        <a:pt x="2628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1"/>
                <p:cNvSpPr/>
                <p:nvPr/>
              </p:nvSpPr>
              <p:spPr>
                <a:xfrm>
                  <a:off x="3849687" y="4344240"/>
                  <a:ext cx="428339" cy="42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428339" extrusionOk="0">
                      <a:moveTo>
                        <a:pt x="428339" y="0"/>
                      </a:moveTo>
                      <a:lnTo>
                        <a:pt x="393859" y="0"/>
                      </a:lnTo>
                      <a:lnTo>
                        <a:pt x="0" y="393859"/>
                      </a:lnTo>
                      <a:lnTo>
                        <a:pt x="0" y="428339"/>
                      </a:lnTo>
                      <a:lnTo>
                        <a:pt x="32099" y="428339"/>
                      </a:lnTo>
                      <a:lnTo>
                        <a:pt x="428339" y="32099"/>
                      </a:lnTo>
                      <a:lnTo>
                        <a:pt x="428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1"/>
                <p:cNvSpPr/>
                <p:nvPr/>
              </p:nvSpPr>
              <p:spPr>
                <a:xfrm>
                  <a:off x="3946175" y="4440728"/>
                  <a:ext cx="331851" cy="33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51" h="331851" extrusionOk="0">
                      <a:moveTo>
                        <a:pt x="331851" y="0"/>
                      </a:moveTo>
                      <a:lnTo>
                        <a:pt x="0" y="331851"/>
                      </a:lnTo>
                      <a:lnTo>
                        <a:pt x="66580" y="331851"/>
                      </a:lnTo>
                      <a:lnTo>
                        <a:pt x="331851" y="66580"/>
                      </a:lnTo>
                      <a:lnTo>
                        <a:pt x="3318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>
                  <a:off x="4077048" y="4571601"/>
                  <a:ext cx="200977" cy="20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200977" extrusionOk="0">
                      <a:moveTo>
                        <a:pt x="200978" y="0"/>
                      </a:moveTo>
                      <a:lnTo>
                        <a:pt x="0" y="200978"/>
                      </a:lnTo>
                      <a:lnTo>
                        <a:pt x="66580" y="200978"/>
                      </a:lnTo>
                      <a:lnTo>
                        <a:pt x="200978" y="66580"/>
                      </a:lnTo>
                      <a:lnTo>
                        <a:pt x="2009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1"/>
                <p:cNvSpPr/>
                <p:nvPr/>
              </p:nvSpPr>
              <p:spPr>
                <a:xfrm>
                  <a:off x="4208017" y="4702570"/>
                  <a:ext cx="70008" cy="70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08" h="70008" extrusionOk="0">
                      <a:moveTo>
                        <a:pt x="70009" y="0"/>
                      </a:moveTo>
                      <a:lnTo>
                        <a:pt x="0" y="70009"/>
                      </a:lnTo>
                      <a:lnTo>
                        <a:pt x="66580" y="70009"/>
                      </a:lnTo>
                      <a:lnTo>
                        <a:pt x="70009" y="66580"/>
                      </a:lnTo>
                      <a:lnTo>
                        <a:pt x="700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1" name="Google Shape;4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981229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2981229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612921"/>
            <a:ext cx="8046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25" y="2981238"/>
            <a:ext cx="8001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subTitle" idx="1"/>
          </p:nvPr>
        </p:nvSpPr>
        <p:spPr>
          <a:xfrm>
            <a:off x="71997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8"/>
          </p:nvPr>
        </p:nvSpPr>
        <p:spPr>
          <a:xfrm>
            <a:off x="3419250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subTitle" idx="9"/>
          </p:nvPr>
        </p:nvSpPr>
        <p:spPr>
          <a:xfrm>
            <a:off x="611852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subTitle" idx="13"/>
          </p:nvPr>
        </p:nvSpPr>
        <p:spPr>
          <a:xfrm>
            <a:off x="719975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4"/>
          </p:nvPr>
        </p:nvSpPr>
        <p:spPr>
          <a:xfrm>
            <a:off x="3419250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15"/>
          </p:nvPr>
        </p:nvSpPr>
        <p:spPr>
          <a:xfrm>
            <a:off x="6118525" y="3551538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12" name="Google Shape;412;p13"/>
          <p:cNvGrpSpPr/>
          <p:nvPr/>
        </p:nvGrpSpPr>
        <p:grpSpPr>
          <a:xfrm>
            <a:off x="0" y="179443"/>
            <a:ext cx="9983514" cy="5052107"/>
            <a:chOff x="0" y="179443"/>
            <a:chExt cx="9983514" cy="5052107"/>
          </a:xfrm>
        </p:grpSpPr>
        <p:sp>
          <p:nvSpPr>
            <p:cNvPr id="413" name="Google Shape;413;p13"/>
            <p:cNvSpPr/>
            <p:nvPr/>
          </p:nvSpPr>
          <p:spPr>
            <a:xfrm>
              <a:off x="0" y="4608494"/>
              <a:ext cx="3291900" cy="53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 rot="-8100000">
              <a:off x="8549544" y="3797580"/>
              <a:ext cx="1187939" cy="118793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15" name="Google Shape;415;p13"/>
            <p:cNvGrpSpPr/>
            <p:nvPr/>
          </p:nvGrpSpPr>
          <p:grpSpPr>
            <a:xfrm rot="5400000">
              <a:off x="8630871" y="-130518"/>
              <a:ext cx="355563" cy="975487"/>
              <a:chOff x="9018495" y="2602177"/>
              <a:chExt cx="269366" cy="738949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90184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9176895" y="2602177"/>
                <a:ext cx="110966" cy="738949"/>
              </a:xfrm>
              <a:custGeom>
                <a:avLst/>
                <a:gdLst/>
                <a:ahLst/>
                <a:cxnLst/>
                <a:rect l="l" t="t" r="r" b="b"/>
                <a:pathLst>
                  <a:path w="110966" h="738949" extrusionOk="0">
                    <a:moveTo>
                      <a:pt x="82677" y="738950"/>
                    </a:moveTo>
                    <a:lnTo>
                      <a:pt x="0" y="657511"/>
                    </a:lnTo>
                    <a:lnTo>
                      <a:pt x="73057" y="585407"/>
                    </a:lnTo>
                    <a:lnTo>
                      <a:pt x="0" y="513493"/>
                    </a:lnTo>
                    <a:lnTo>
                      <a:pt x="73057" y="441484"/>
                    </a:lnTo>
                    <a:lnTo>
                      <a:pt x="0" y="369475"/>
                    </a:lnTo>
                    <a:lnTo>
                      <a:pt x="73057" y="297466"/>
                    </a:lnTo>
                    <a:lnTo>
                      <a:pt x="0" y="225457"/>
                    </a:lnTo>
                    <a:lnTo>
                      <a:pt x="73057" y="153448"/>
                    </a:lnTo>
                    <a:lnTo>
                      <a:pt x="0" y="81439"/>
                    </a:lnTo>
                    <a:lnTo>
                      <a:pt x="82677" y="0"/>
                    </a:lnTo>
                    <a:lnTo>
                      <a:pt x="101346" y="18955"/>
                    </a:lnTo>
                    <a:lnTo>
                      <a:pt x="37910" y="81439"/>
                    </a:lnTo>
                    <a:lnTo>
                      <a:pt x="110966" y="153448"/>
                    </a:lnTo>
                    <a:lnTo>
                      <a:pt x="37910" y="225457"/>
                    </a:lnTo>
                    <a:lnTo>
                      <a:pt x="110966" y="297466"/>
                    </a:lnTo>
                    <a:lnTo>
                      <a:pt x="37910" y="369475"/>
                    </a:lnTo>
                    <a:lnTo>
                      <a:pt x="110966" y="441484"/>
                    </a:lnTo>
                    <a:lnTo>
                      <a:pt x="37910" y="513493"/>
                    </a:lnTo>
                    <a:lnTo>
                      <a:pt x="110966" y="585407"/>
                    </a:lnTo>
                    <a:lnTo>
                      <a:pt x="37910" y="657511"/>
                    </a:lnTo>
                    <a:lnTo>
                      <a:pt x="101346" y="719995"/>
                    </a:lnTo>
                    <a:lnTo>
                      <a:pt x="82677" y="738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kadava@leibniz-zas.d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9"/>
          <p:cNvSpPr/>
          <p:nvPr/>
        </p:nvSpPr>
        <p:spPr>
          <a:xfrm>
            <a:off x="0" y="29753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1" name="Google Shape;1021;p29"/>
          <p:cNvSpPr txBox="1">
            <a:spLocks noGrp="1"/>
          </p:cNvSpPr>
          <p:nvPr>
            <p:ph type="ctrTitle"/>
          </p:nvPr>
        </p:nvSpPr>
        <p:spPr>
          <a:xfrm>
            <a:off x="715100" y="1189825"/>
            <a:ext cx="7277736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Visualizing</a:t>
            </a:r>
            <a:r>
              <a:rPr lang="de-DE" dirty="0"/>
              <a:t> Multimodal Data</a:t>
            </a:r>
            <a:endParaRPr b="0" dirty="0"/>
          </a:p>
        </p:txBody>
      </p:sp>
      <p:sp>
        <p:nvSpPr>
          <p:cNvPr id="1022" name="Google Shape;1022;p29"/>
          <p:cNvSpPr txBox="1">
            <a:spLocks noGrp="1"/>
          </p:cNvSpPr>
          <p:nvPr>
            <p:ph type="subTitle" idx="1"/>
          </p:nvPr>
        </p:nvSpPr>
        <p:spPr>
          <a:xfrm>
            <a:off x="715099" y="3248988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 Winter School 2024, </a:t>
            </a:r>
            <a:r>
              <a:rPr lang="cs-CZ" dirty="0"/>
              <a:t>Šárka Kadavá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C65E0A-970E-0A55-BFDD-2678AA95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(Trujillo et al., 2020)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9B679-CDFD-4CA6-12F9-8BC4FD83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9" y="1551986"/>
            <a:ext cx="7205321" cy="2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7CA52-CD45-272F-AC1C-FE57AB0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1026" name="Picture 2" descr="How to apply an openpose image download from the internet? I download an  openpose image and load it into a new layer, then set it as &quot;pose&quot;, it  seems draw things begin">
            <a:extLst>
              <a:ext uri="{FF2B5EF4-FFF2-40B4-BE49-F238E27FC236}">
                <a16:creationId xmlns:a16="http://schemas.microsoft.com/office/drawing/2014/main" id="{6D99ACE6-7361-1D0F-74EF-652A713E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1310124"/>
            <a:ext cx="2315440" cy="23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e landmark detection guide | MediaPipe | Google for Developers">
            <a:extLst>
              <a:ext uri="{FF2B5EF4-FFF2-40B4-BE49-F238E27FC236}">
                <a16:creationId xmlns:a16="http://schemas.microsoft.com/office/drawing/2014/main" id="{13202E3D-8B21-A210-8D5A-5524CC2D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24" y="658615"/>
            <a:ext cx="1528352" cy="180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representation of the pose information provided by OpenPose,... |  Download Scientific Diagram">
            <a:extLst>
              <a:ext uri="{FF2B5EF4-FFF2-40B4-BE49-F238E27FC236}">
                <a16:creationId xmlns:a16="http://schemas.microsoft.com/office/drawing/2014/main" id="{0666B72E-026A-ED31-0B17-6E7601A5F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74" y="3228109"/>
            <a:ext cx="2920229" cy="16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38B21F27-4336-DE90-37F4-2F3B70A84DB8}"/>
              </a:ext>
            </a:extLst>
          </p:cNvPr>
          <p:cNvSpPr txBox="1">
            <a:spLocks/>
          </p:cNvSpPr>
          <p:nvPr/>
        </p:nvSpPr>
        <p:spPr>
          <a:xfrm>
            <a:off x="2425498" y="4808775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Schulder</a:t>
            </a:r>
            <a:r>
              <a:rPr lang="de-DE" sz="1000" dirty="0"/>
              <a:t> &amp; Hanke, 2020</a:t>
            </a:r>
          </a:p>
        </p:txBody>
      </p:sp>
      <p:pic>
        <p:nvPicPr>
          <p:cNvPr id="1034" name="Picture 10" descr="openface package — OpenFace API Docs 0.1.1 documentation">
            <a:extLst>
              <a:ext uri="{FF2B5EF4-FFF2-40B4-BE49-F238E27FC236}">
                <a16:creationId xmlns:a16="http://schemas.microsoft.com/office/drawing/2014/main" id="{F68C1F2B-59E6-48B7-36CF-7837F354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32" y="342883"/>
            <a:ext cx="3255309" cy="24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LabCut — The Mathis Lab of Adaptive Intelligence">
            <a:extLst>
              <a:ext uri="{FF2B5EF4-FFF2-40B4-BE49-F238E27FC236}">
                <a16:creationId xmlns:a16="http://schemas.microsoft.com/office/drawing/2014/main" id="{30AE2B41-87C9-EFF6-6118-B60030596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4" y="252875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5A40F7A-C5F9-2F20-8F7F-C91B81E7A608}"/>
              </a:ext>
            </a:extLst>
          </p:cNvPr>
          <p:cNvSpPr txBox="1">
            <a:spLocks/>
          </p:cNvSpPr>
          <p:nvPr/>
        </p:nvSpPr>
        <p:spPr>
          <a:xfrm>
            <a:off x="6665794" y="4648356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DeepLabCut</a:t>
            </a:r>
            <a:endParaRPr lang="de-DE" sz="10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A6C5FA-60F5-987B-FBDB-774F4494D808}"/>
              </a:ext>
            </a:extLst>
          </p:cNvPr>
          <p:cNvSpPr txBox="1">
            <a:spLocks/>
          </p:cNvSpPr>
          <p:nvPr/>
        </p:nvSpPr>
        <p:spPr>
          <a:xfrm>
            <a:off x="7470587" y="258434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OpenFace</a:t>
            </a:r>
            <a:endParaRPr lang="de-DE" sz="10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2CC3638-F8E2-B6ED-D1A8-995DAD7ED5B7}"/>
              </a:ext>
            </a:extLst>
          </p:cNvPr>
          <p:cNvSpPr txBox="1">
            <a:spLocks/>
          </p:cNvSpPr>
          <p:nvPr/>
        </p:nvSpPr>
        <p:spPr>
          <a:xfrm>
            <a:off x="3421172" y="266835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MediaPipe</a:t>
            </a:r>
            <a:endParaRPr lang="de-DE" sz="10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042A9C8-F697-FEEA-B152-AABFA59CD0C7}"/>
              </a:ext>
            </a:extLst>
          </p:cNvPr>
          <p:cNvSpPr txBox="1">
            <a:spLocks/>
          </p:cNvSpPr>
          <p:nvPr/>
        </p:nvSpPr>
        <p:spPr>
          <a:xfrm>
            <a:off x="2667953" y="2753912"/>
            <a:ext cx="1904047" cy="3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1000" dirty="0" err="1"/>
              <a:t>OpenPose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362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C65E0A-970E-0A55-BFDD-2678AA95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(Pouw et al., 2023)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17E487-0853-4336-1257-E223AECE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4" y="1476818"/>
            <a:ext cx="7384532" cy="28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6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Plots </a:t>
            </a:r>
            <a:r>
              <a:rPr lang="de-DE" sz="3200" dirty="0" err="1"/>
              <a:t>for</a:t>
            </a:r>
            <a:r>
              <a:rPr lang="de-DE" sz="3200" dirty="0"/>
              <a:t> multimodal </a:t>
            </a:r>
            <a:r>
              <a:rPr lang="de-DE" sz="3200" dirty="0" err="1"/>
              <a:t>data</a:t>
            </a:r>
            <a:endParaRPr lang="de-DE" sz="3200" dirty="0"/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19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640D2C-8BE3-D682-0912-1578EB7F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18" y="220714"/>
            <a:ext cx="1904146" cy="2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F4CE10-43DB-F08A-7404-F4CD88380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02"/>
          <a:stretch/>
        </p:blipFill>
        <p:spPr>
          <a:xfrm>
            <a:off x="812325" y="220714"/>
            <a:ext cx="4975705" cy="13780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350638-8FBA-DF56-4C1F-5CB412831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29" y="1806049"/>
            <a:ext cx="5162815" cy="13780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00C8538-7359-0A30-54A7-F671C6F2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701" y="2161575"/>
            <a:ext cx="3150117" cy="27663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5F45B3-715D-193C-BCA0-B312249F4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957" y="3184070"/>
            <a:ext cx="1278758" cy="19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8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Multimodal </a:t>
            </a:r>
            <a:r>
              <a:rPr lang="de-DE" dirty="0" err="1"/>
              <a:t>essentials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113" y="1248250"/>
            <a:ext cx="7708800" cy="3380900"/>
          </a:xfrm>
        </p:spPr>
        <p:txBody>
          <a:bodyPr/>
          <a:lstStyle/>
          <a:p>
            <a:pPr marL="152400" indent="0">
              <a:buNone/>
            </a:pPr>
            <a:endParaRPr lang="de-DE" sz="2000" dirty="0"/>
          </a:p>
          <a:p>
            <a:pPr marL="152400" indent="0">
              <a:buNone/>
            </a:pP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b="1" dirty="0"/>
              <a:t>in time</a:t>
            </a:r>
          </a:p>
          <a:p>
            <a:pPr lvl="1"/>
            <a:r>
              <a:rPr lang="de-DE" sz="2000" dirty="0" err="1"/>
              <a:t>consists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b="1" dirty="0" err="1"/>
              <a:t>various</a:t>
            </a:r>
            <a:r>
              <a:rPr lang="de-DE" sz="2000" b="1" dirty="0"/>
              <a:t> </a:t>
            </a:r>
            <a:r>
              <a:rPr lang="de-DE" sz="2000" b="1" dirty="0" err="1"/>
              <a:t>signals</a:t>
            </a:r>
            <a:endParaRPr lang="de-DE" sz="2000" b="1" dirty="0"/>
          </a:p>
          <a:p>
            <a:pPr lvl="1"/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b="1" dirty="0" err="1"/>
              <a:t>variety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characteristics</a:t>
            </a:r>
            <a:endParaRPr lang="de-DE" sz="2000" b="1" dirty="0"/>
          </a:p>
          <a:p>
            <a:pPr lvl="1"/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</p:txBody>
      </p:sp>
      <p:grpSp>
        <p:nvGrpSpPr>
          <p:cNvPr id="6" name="Google Shape;9048;p60">
            <a:extLst>
              <a:ext uri="{FF2B5EF4-FFF2-40B4-BE49-F238E27FC236}">
                <a16:creationId xmlns:a16="http://schemas.microsoft.com/office/drawing/2014/main" id="{61CA2BD1-C95C-3A1C-C85E-C79E221BE487}"/>
              </a:ext>
            </a:extLst>
          </p:cNvPr>
          <p:cNvGrpSpPr/>
          <p:nvPr/>
        </p:nvGrpSpPr>
        <p:grpSpPr>
          <a:xfrm>
            <a:off x="981868" y="2938700"/>
            <a:ext cx="3368459" cy="1772134"/>
            <a:chOff x="5159450" y="1919950"/>
            <a:chExt cx="1541050" cy="862500"/>
          </a:xfrm>
          <a:solidFill>
            <a:schemeClr val="bg1"/>
          </a:solidFill>
        </p:grpSpPr>
        <p:sp>
          <p:nvSpPr>
            <p:cNvPr id="7" name="Google Shape;9049;p60">
              <a:extLst>
                <a:ext uri="{FF2B5EF4-FFF2-40B4-BE49-F238E27FC236}">
                  <a16:creationId xmlns:a16="http://schemas.microsoft.com/office/drawing/2014/main" id="{CAA4DFE5-FCE3-3D00-930A-112743FD60F7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grpFill/>
            <a:ln w="19050" cap="flat" cmpd="sng">
              <a:solidFill>
                <a:srgbClr val="000000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8" name="Google Shape;9050;p60">
              <a:extLst>
                <a:ext uri="{FF2B5EF4-FFF2-40B4-BE49-F238E27FC236}">
                  <a16:creationId xmlns:a16="http://schemas.microsoft.com/office/drawing/2014/main" id="{99B6B017-643B-29F0-1C00-D5E88AFDA806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  <a:grpFill/>
          </p:grpSpPr>
          <p:cxnSp>
            <p:nvCxnSpPr>
              <p:cNvPr id="9" name="Google Shape;9051;p60">
                <a:extLst>
                  <a:ext uri="{FF2B5EF4-FFF2-40B4-BE49-F238E27FC236}">
                    <a16:creationId xmlns:a16="http://schemas.microsoft.com/office/drawing/2014/main" id="{0B011472-44B0-B63B-C306-255818135F45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9052;p60">
                <a:extLst>
                  <a:ext uri="{FF2B5EF4-FFF2-40B4-BE49-F238E27FC236}">
                    <a16:creationId xmlns:a16="http://schemas.microsoft.com/office/drawing/2014/main" id="{B5245703-7967-FCA6-F2B4-923CF87D844B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5546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1FD5-EE47-A192-78EB-66DA4BA5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</a:t>
            </a:r>
            <a:r>
              <a:rPr lang="de-DE" sz="1400" dirty="0" err="1"/>
              <a:t>Kadav</a:t>
            </a:r>
            <a:r>
              <a:rPr lang="cs-CZ" sz="1400" dirty="0"/>
              <a:t>á et al., 2023</a:t>
            </a:r>
            <a:r>
              <a:rPr lang="de-DE" sz="1400" dirty="0"/>
              <a:t>)</a:t>
            </a:r>
            <a:endParaRPr lang="de-DE" dirty="0"/>
          </a:p>
        </p:txBody>
      </p:sp>
      <p:pic>
        <p:nvPicPr>
          <p:cNvPr id="4" name="Grafik 3" descr="Ein Bild, das Text, Handschrift, Schrift, Diagramm enthält.&#10;&#10;Automatisch generierte Beschreibung">
            <a:extLst>
              <a:ext uri="{FF2B5EF4-FFF2-40B4-BE49-F238E27FC236}">
                <a16:creationId xmlns:a16="http://schemas.microsoft.com/office/drawing/2014/main" id="{E5E2BA9C-3355-1DD5-A6F0-B53475FC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55" y="1222508"/>
            <a:ext cx="5375090" cy="38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3E36-0CAA-648F-6D93-11ED6FEE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					</a:t>
            </a:r>
            <a:r>
              <a:rPr lang="de-DE" sz="1400" dirty="0"/>
              <a:t>(Pouw</a:t>
            </a:r>
            <a:r>
              <a:rPr lang="cs-CZ" sz="1400" dirty="0"/>
              <a:t> et al., 202</a:t>
            </a:r>
            <a:r>
              <a:rPr lang="de-DE" sz="1400" dirty="0"/>
              <a:t>0)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0D2B00-A4B1-C82B-51B0-CA63A544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0" y="1131629"/>
            <a:ext cx="644558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/>
              <a:t>Dashboards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004957" y="1474722"/>
            <a:ext cx="1423943" cy="9540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11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39" y="1131629"/>
            <a:ext cx="7708500" cy="3641262"/>
          </a:xfrm>
        </p:spPr>
        <p:txBody>
          <a:bodyPr/>
          <a:lstStyle/>
          <a:p>
            <a:pPr marL="152400" indent="0" algn="l"/>
            <a:endParaRPr lang="de-DE" sz="2000" dirty="0"/>
          </a:p>
          <a:p>
            <a:pPr marL="152400" indent="0" algn="l"/>
            <a:endParaRPr lang="de-DE" sz="2000" dirty="0"/>
          </a:p>
          <a:p>
            <a:pPr marL="152400" indent="0" algn="l"/>
            <a:r>
              <a:rPr lang="de-DE" sz="2000" dirty="0"/>
              <a:t>App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allows</a:t>
            </a:r>
            <a:r>
              <a:rPr lang="de-DE" sz="2000" dirty="0"/>
              <a:t> </a:t>
            </a:r>
            <a:r>
              <a:rPr lang="de-DE" sz="2000" b="1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display</a:t>
            </a:r>
            <a:r>
              <a:rPr lang="de-DE" sz="2000" dirty="0"/>
              <a:t> </a:t>
            </a:r>
            <a:r>
              <a:rPr lang="de-DE" sz="2000" dirty="0" err="1"/>
              <a:t>various</a:t>
            </a:r>
            <a:r>
              <a:rPr lang="de-DE" sz="2000" dirty="0"/>
              <a:t> </a:t>
            </a:r>
            <a:r>
              <a:rPr lang="de-DE" sz="2000" dirty="0" err="1"/>
              <a:t>types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b="1" dirty="0"/>
              <a:t>(</a:t>
            </a:r>
            <a:r>
              <a:rPr lang="de-DE" sz="2000" b="1" dirty="0" err="1"/>
              <a:t>visual</a:t>
            </a:r>
            <a:r>
              <a:rPr lang="de-DE" sz="2000" b="1" dirty="0"/>
              <a:t>) </a:t>
            </a:r>
            <a:r>
              <a:rPr lang="de-DE" sz="2000" b="1" dirty="0" err="1"/>
              <a:t>data</a:t>
            </a:r>
            <a:endParaRPr lang="de-DE" sz="2000" b="1" dirty="0"/>
          </a:p>
          <a:p>
            <a:pPr marL="152400" indent="0" algn="l"/>
            <a:endParaRPr lang="de-DE" sz="2000" b="1" dirty="0"/>
          </a:p>
          <a:p>
            <a:pPr marL="152400" indent="0" algn="l"/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it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provides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ym typeface="Wingdings" panose="05000000000000000000" pitchFamily="2" charset="2"/>
              </a:rPr>
              <a:t>direct</a:t>
            </a:r>
            <a:r>
              <a:rPr lang="de-DE" sz="2000" b="1" dirty="0">
                <a:sym typeface="Wingdings" panose="05000000000000000000" pitchFamily="2" charset="2"/>
              </a:rPr>
              <a:t> </a:t>
            </a:r>
            <a:r>
              <a:rPr lang="de-DE" sz="2000" b="1" dirty="0" err="1">
                <a:sym typeface="Wingdings" panose="05000000000000000000" pitchFamily="2" charset="2"/>
              </a:rPr>
              <a:t>access</a:t>
            </a:r>
            <a:r>
              <a:rPr lang="de-DE" sz="2000" b="1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(</a:t>
            </a:r>
            <a:r>
              <a:rPr lang="de-DE" sz="2000" dirty="0" err="1">
                <a:sym typeface="Wingdings" panose="05000000000000000000" pitchFamily="2" charset="2"/>
              </a:rPr>
              <a:t>visual</a:t>
            </a:r>
            <a:r>
              <a:rPr lang="de-DE" sz="2000" dirty="0">
                <a:sym typeface="Wingdings" panose="05000000000000000000" pitchFamily="2" charset="2"/>
              </a:rPr>
              <a:t>) </a:t>
            </a:r>
            <a:r>
              <a:rPr lang="de-DE" sz="2000" dirty="0" err="1">
                <a:sym typeface="Wingdings" panose="05000000000000000000" pitchFamily="2" charset="2"/>
              </a:rPr>
              <a:t>data</a:t>
            </a:r>
            <a:endParaRPr lang="de-DE" sz="2000" dirty="0">
              <a:sym typeface="Wingdings" panose="05000000000000000000" pitchFamily="2" charset="2"/>
            </a:endParaRPr>
          </a:p>
          <a:p>
            <a:pPr marL="152400" indent="0" algn="l"/>
            <a:r>
              <a:rPr lang="de-DE" sz="2000" dirty="0">
                <a:sym typeface="Wingdings" panose="05000000000000000000" pitchFamily="2" charset="2"/>
              </a:rPr>
              <a:t>	</a:t>
            </a:r>
          </a:p>
          <a:p>
            <a:pPr marL="152400" indent="0" algn="l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0273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of the workshop </a:t>
            </a:r>
            <a:endParaRPr dirty="0"/>
          </a:p>
        </p:txBody>
      </p:sp>
      <p:sp>
        <p:nvSpPr>
          <p:cNvPr id="1037" name="Google Shape;1037;p31"/>
          <p:cNvSpPr txBox="1">
            <a:spLocks noGrp="1"/>
          </p:cNvSpPr>
          <p:nvPr>
            <p:ph type="title" idx="2"/>
          </p:nvPr>
        </p:nvSpPr>
        <p:spPr>
          <a:xfrm>
            <a:off x="719975" y="1612921"/>
            <a:ext cx="8046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38" name="Google Shape;1038;p31"/>
          <p:cNvSpPr txBox="1">
            <a:spLocks noGrp="1"/>
          </p:cNvSpPr>
          <p:nvPr>
            <p:ph type="title" idx="3"/>
          </p:nvPr>
        </p:nvSpPr>
        <p:spPr>
          <a:xfrm>
            <a:off x="3451153" y="2976382"/>
            <a:ext cx="804600" cy="63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39" name="Google Shape;1039;p31"/>
          <p:cNvSpPr txBox="1">
            <a:spLocks noGrp="1"/>
          </p:cNvSpPr>
          <p:nvPr>
            <p:ph type="title" idx="4"/>
          </p:nvPr>
        </p:nvSpPr>
        <p:spPr>
          <a:xfrm>
            <a:off x="3419250" y="1612921"/>
            <a:ext cx="8046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1" name="Google Shape;1041;p31"/>
          <p:cNvSpPr txBox="1">
            <a:spLocks noGrp="1"/>
          </p:cNvSpPr>
          <p:nvPr>
            <p:ph type="title" idx="6"/>
          </p:nvPr>
        </p:nvSpPr>
        <p:spPr>
          <a:xfrm>
            <a:off x="776502" y="2976382"/>
            <a:ext cx="804600" cy="63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43" name="Google Shape;1043;p31"/>
          <p:cNvSpPr txBox="1">
            <a:spLocks noGrp="1"/>
          </p:cNvSpPr>
          <p:nvPr>
            <p:ph type="subTitle" idx="1"/>
          </p:nvPr>
        </p:nvSpPr>
        <p:spPr>
          <a:xfrm>
            <a:off x="719975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should we care?</a:t>
            </a:r>
            <a:endParaRPr dirty="0"/>
          </a:p>
        </p:txBody>
      </p:sp>
      <p:sp>
        <p:nvSpPr>
          <p:cNvPr id="1044" name="Google Shape;1044;p31"/>
          <p:cNvSpPr txBox="1">
            <a:spLocks noGrp="1"/>
          </p:cNvSpPr>
          <p:nvPr>
            <p:ph type="subTitle" idx="8"/>
          </p:nvPr>
        </p:nvSpPr>
        <p:spPr>
          <a:xfrm>
            <a:off x="3419250" y="2183213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possible? </a:t>
            </a:r>
            <a:endParaRPr dirty="0"/>
          </a:p>
        </p:txBody>
      </p:sp>
      <p:sp>
        <p:nvSpPr>
          <p:cNvPr id="1045" name="Google Shape;1045;p31"/>
          <p:cNvSpPr txBox="1">
            <a:spLocks noGrp="1"/>
          </p:cNvSpPr>
          <p:nvPr>
            <p:ph type="subTitle" idx="9"/>
          </p:nvPr>
        </p:nvSpPr>
        <p:spPr>
          <a:xfrm>
            <a:off x="776502" y="3526970"/>
            <a:ext cx="2305500" cy="80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Plots for multimodal data</a:t>
            </a:r>
            <a:endParaRPr dirty="0"/>
          </a:p>
        </p:txBody>
      </p:sp>
      <p:sp>
        <p:nvSpPr>
          <p:cNvPr id="1046" name="Google Shape;1046;p31"/>
          <p:cNvSpPr txBox="1">
            <a:spLocks noGrp="1"/>
          </p:cNvSpPr>
          <p:nvPr>
            <p:ph type="subTitle" idx="13"/>
          </p:nvPr>
        </p:nvSpPr>
        <p:spPr>
          <a:xfrm>
            <a:off x="3451153" y="3704378"/>
            <a:ext cx="2305500" cy="45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714975" y="2912627"/>
            <a:ext cx="892152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166" name="Google Shape;1166;p35"/>
          <p:cNvSpPr txBox="1">
            <a:spLocks noGrp="1"/>
          </p:cNvSpPr>
          <p:nvPr>
            <p:ph type="subTitle" idx="5"/>
          </p:nvPr>
        </p:nvSpPr>
        <p:spPr>
          <a:xfrm>
            <a:off x="1850767" y="2814782"/>
            <a:ext cx="1828900" cy="657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</a:t>
            </a:r>
            <a:r>
              <a:rPr lang="en" dirty="0"/>
              <a:t>tml/dash components</a:t>
            </a:r>
            <a:endParaRPr dirty="0"/>
          </a:p>
        </p:txBody>
      </p:sp>
      <p:sp>
        <p:nvSpPr>
          <p:cNvPr id="1167" name="Google Shape;1167;p35"/>
          <p:cNvSpPr txBox="1">
            <a:spLocks noGrp="1"/>
          </p:cNvSpPr>
          <p:nvPr>
            <p:ph type="subTitle" idx="6"/>
          </p:nvPr>
        </p:nvSpPr>
        <p:spPr>
          <a:xfrm>
            <a:off x="3923307" y="2912627"/>
            <a:ext cx="2236127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Default interface</a:t>
            </a:r>
            <a:endParaRPr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components</a:t>
            </a:r>
            <a:endParaRPr dirty="0"/>
          </a:p>
        </p:txBody>
      </p:sp>
      <p:grpSp>
        <p:nvGrpSpPr>
          <p:cNvPr id="1183" name="Google Shape;1183;p35"/>
          <p:cNvGrpSpPr/>
          <p:nvPr/>
        </p:nvGrpSpPr>
        <p:grpSpPr>
          <a:xfrm>
            <a:off x="6721728" y="2301927"/>
            <a:ext cx="340168" cy="340168"/>
            <a:chOff x="2676100" y="832575"/>
            <a:chExt cx="483125" cy="483125"/>
          </a:xfrm>
        </p:grpSpPr>
        <p:sp>
          <p:nvSpPr>
            <p:cNvPr id="1184" name="Google Shape;1184;p3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" name="Google Shape;1167;p35">
            <a:extLst>
              <a:ext uri="{FF2B5EF4-FFF2-40B4-BE49-F238E27FC236}">
                <a16:creationId xmlns:a16="http://schemas.microsoft.com/office/drawing/2014/main" id="{43740B7C-7B3B-A5AD-650B-56965A705C11}"/>
              </a:ext>
            </a:extLst>
          </p:cNvPr>
          <p:cNvSpPr txBox="1">
            <a:spLocks/>
          </p:cNvSpPr>
          <p:nvPr/>
        </p:nvSpPr>
        <p:spPr>
          <a:xfrm>
            <a:off x="6403074" y="2912627"/>
            <a:ext cx="153532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de-DE" dirty="0"/>
              <a:t>Update</a:t>
            </a:r>
          </a:p>
        </p:txBody>
      </p:sp>
      <p:grpSp>
        <p:nvGrpSpPr>
          <p:cNvPr id="10" name="Google Shape;9531;p62">
            <a:extLst>
              <a:ext uri="{FF2B5EF4-FFF2-40B4-BE49-F238E27FC236}">
                <a16:creationId xmlns:a16="http://schemas.microsoft.com/office/drawing/2014/main" id="{7BFE53A4-F7A9-88CE-F1D8-0FB2A3D6599A}"/>
              </a:ext>
            </a:extLst>
          </p:cNvPr>
          <p:cNvGrpSpPr/>
          <p:nvPr/>
        </p:nvGrpSpPr>
        <p:grpSpPr>
          <a:xfrm>
            <a:off x="828002" y="2285128"/>
            <a:ext cx="371882" cy="373766"/>
            <a:chOff x="-41270450" y="1973375"/>
            <a:chExt cx="315850" cy="317450"/>
          </a:xfrm>
          <a:solidFill>
            <a:srgbClr val="000000"/>
          </a:solidFill>
        </p:grpSpPr>
        <p:sp>
          <p:nvSpPr>
            <p:cNvPr id="11" name="Google Shape;9532;p62">
              <a:extLst>
                <a:ext uri="{FF2B5EF4-FFF2-40B4-BE49-F238E27FC236}">
                  <a16:creationId xmlns:a16="http://schemas.microsoft.com/office/drawing/2014/main" id="{89615348-1928-D06E-B079-D1A89800099C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33;p62">
              <a:extLst>
                <a:ext uri="{FF2B5EF4-FFF2-40B4-BE49-F238E27FC236}">
                  <a16:creationId xmlns:a16="http://schemas.microsoft.com/office/drawing/2014/main" id="{474D1AAF-CA16-6232-84A6-52EBFF03312B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34;p62">
              <a:extLst>
                <a:ext uri="{FF2B5EF4-FFF2-40B4-BE49-F238E27FC236}">
                  <a16:creationId xmlns:a16="http://schemas.microsoft.com/office/drawing/2014/main" id="{6679A9F3-3D70-4682-047C-2414AE2273D2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35;p62">
              <a:extLst>
                <a:ext uri="{FF2B5EF4-FFF2-40B4-BE49-F238E27FC236}">
                  <a16:creationId xmlns:a16="http://schemas.microsoft.com/office/drawing/2014/main" id="{7EE55742-CA77-DDDA-5CCE-EE05ED387DFF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394;p61">
            <a:extLst>
              <a:ext uri="{FF2B5EF4-FFF2-40B4-BE49-F238E27FC236}">
                <a16:creationId xmlns:a16="http://schemas.microsoft.com/office/drawing/2014/main" id="{EC2DC81D-D422-29D2-13AC-90F67AAF7AEE}"/>
              </a:ext>
            </a:extLst>
          </p:cNvPr>
          <p:cNvSpPr/>
          <p:nvPr/>
        </p:nvSpPr>
        <p:spPr>
          <a:xfrm>
            <a:off x="2364069" y="2311424"/>
            <a:ext cx="345977" cy="32117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9384;p61">
            <a:extLst>
              <a:ext uri="{FF2B5EF4-FFF2-40B4-BE49-F238E27FC236}">
                <a16:creationId xmlns:a16="http://schemas.microsoft.com/office/drawing/2014/main" id="{4E2D5489-B722-1518-150A-39C0E8BD73FD}"/>
              </a:ext>
            </a:extLst>
          </p:cNvPr>
          <p:cNvSpPr/>
          <p:nvPr/>
        </p:nvSpPr>
        <p:spPr>
          <a:xfrm>
            <a:off x="4751756" y="231255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39"/>
          <p:cNvGrpSpPr/>
          <p:nvPr/>
        </p:nvGrpSpPr>
        <p:grpSpPr>
          <a:xfrm>
            <a:off x="4955558" y="3364489"/>
            <a:ext cx="1345206" cy="505921"/>
            <a:chOff x="5543550" y="3224212"/>
            <a:chExt cx="1101184" cy="414146"/>
          </a:xfrm>
        </p:grpSpPr>
        <p:grpSp>
          <p:nvGrpSpPr>
            <p:cNvPr id="1236" name="Google Shape;1236;p39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237" name="Google Shape;1237;p39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39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245" name="Google Shape;1245;p39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39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253" name="Google Shape;1253;p39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39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261" name="Google Shape;1261;p39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9" name="Google Shape;1269;p39"/>
          <p:cNvSpPr/>
          <p:nvPr/>
        </p:nvSpPr>
        <p:spPr>
          <a:xfrm>
            <a:off x="0" y="2636694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0" name="Google Shape;1270;p39"/>
          <p:cNvSpPr txBox="1">
            <a:spLocks noGrp="1"/>
          </p:cNvSpPr>
          <p:nvPr>
            <p:ph type="subTitle" idx="1"/>
          </p:nvPr>
        </p:nvSpPr>
        <p:spPr>
          <a:xfrm>
            <a:off x="212271" y="2910306"/>
            <a:ext cx="5000319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Let’s get to work </a:t>
            </a:r>
            <a:endParaRPr sz="2000" b="1" dirty="0"/>
          </a:p>
        </p:txBody>
      </p:sp>
      <p:pic>
        <p:nvPicPr>
          <p:cNvPr id="5122" name="Picture 2" descr="Download Hugging Face Emoji | Emoji Island">
            <a:extLst>
              <a:ext uri="{FF2B5EF4-FFF2-40B4-BE49-F238E27FC236}">
                <a16:creationId xmlns:a16="http://schemas.microsoft.com/office/drawing/2014/main" id="{F40CEEF8-DC3D-33B9-1957-E88D25941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04" y="2636694"/>
            <a:ext cx="978300" cy="9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4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2051936" y="2266205"/>
            <a:ext cx="4598243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You need to upload the app to server to be able to use it online</a:t>
            </a:r>
            <a:endParaRPr b="0"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but not least </a:t>
            </a:r>
            <a:endParaRPr dirty="0"/>
          </a:p>
        </p:txBody>
      </p:sp>
      <p:sp>
        <p:nvSpPr>
          <p:cNvPr id="19" name="Google Shape;11131;p67">
            <a:extLst>
              <a:ext uri="{FF2B5EF4-FFF2-40B4-BE49-F238E27FC236}">
                <a16:creationId xmlns:a16="http://schemas.microsoft.com/office/drawing/2014/main" id="{39C053FE-8FCC-FCDF-734A-A490CED6D3B8}"/>
              </a:ext>
            </a:extLst>
          </p:cNvPr>
          <p:cNvSpPr/>
          <p:nvPr/>
        </p:nvSpPr>
        <p:spPr>
          <a:xfrm>
            <a:off x="1556167" y="2134585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09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subTitle" idx="1"/>
          </p:nvPr>
        </p:nvSpPr>
        <p:spPr>
          <a:xfrm>
            <a:off x="1982666" y="2134585"/>
            <a:ext cx="361457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Be aware of privacy!</a:t>
            </a:r>
            <a:endParaRPr b="0" dirty="0"/>
          </a:p>
        </p:txBody>
      </p:sp>
      <p:sp>
        <p:nvSpPr>
          <p:cNvPr id="1168" name="Google Shape;11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but not least </a:t>
            </a:r>
            <a:endParaRPr dirty="0"/>
          </a:p>
        </p:txBody>
      </p:sp>
      <p:grpSp>
        <p:nvGrpSpPr>
          <p:cNvPr id="7" name="Google Shape;9973;p63">
            <a:extLst>
              <a:ext uri="{FF2B5EF4-FFF2-40B4-BE49-F238E27FC236}">
                <a16:creationId xmlns:a16="http://schemas.microsoft.com/office/drawing/2014/main" id="{0E9501AE-6D39-485C-81FA-3594BEB8E937}"/>
              </a:ext>
            </a:extLst>
          </p:cNvPr>
          <p:cNvGrpSpPr/>
          <p:nvPr/>
        </p:nvGrpSpPr>
        <p:grpSpPr>
          <a:xfrm>
            <a:off x="1543426" y="2134585"/>
            <a:ext cx="375378" cy="367397"/>
            <a:chOff x="-63669700" y="2646600"/>
            <a:chExt cx="324525" cy="317625"/>
          </a:xfrm>
          <a:solidFill>
            <a:srgbClr val="000000"/>
          </a:solidFill>
        </p:grpSpPr>
        <p:sp>
          <p:nvSpPr>
            <p:cNvPr id="8" name="Google Shape;9974;p63">
              <a:extLst>
                <a:ext uri="{FF2B5EF4-FFF2-40B4-BE49-F238E27FC236}">
                  <a16:creationId xmlns:a16="http://schemas.microsoft.com/office/drawing/2014/main" id="{C7ABE770-0098-D649-7AC6-A42540B47F0A}"/>
                </a:ext>
              </a:extLst>
            </p:cNvPr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Google Shape;9975;p63">
              <a:extLst>
                <a:ext uri="{FF2B5EF4-FFF2-40B4-BE49-F238E27FC236}">
                  <a16:creationId xmlns:a16="http://schemas.microsoft.com/office/drawing/2014/main" id="{DB8DF22C-E6A7-30D4-DE0F-2CD850889767}"/>
                </a:ext>
              </a:extLst>
            </p:cNvPr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77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1C351C1-5302-A9EB-398E-E94BF2D4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F48FF6-5DC8-A309-7DA4-0BE80D88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5" y="2571750"/>
            <a:ext cx="2105402" cy="15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1CA570-B000-717E-6184-54D868CC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17" y="2418266"/>
            <a:ext cx="1836455" cy="24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65;p35">
            <a:extLst>
              <a:ext uri="{FF2B5EF4-FFF2-40B4-BE49-F238E27FC236}">
                <a16:creationId xmlns:a16="http://schemas.microsoft.com/office/drawing/2014/main" id="{0BF586D9-9C98-6917-6378-7D9C29D1E8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7584" y="1409785"/>
            <a:ext cx="1218415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MaskAnyone</a:t>
            </a:r>
            <a:endParaRPr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F6ABDB-4103-92FC-DF22-D309B871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" y="1871485"/>
            <a:ext cx="2883048" cy="42547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449C6E3-5544-70A5-7ACC-210DF4F3E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036" y="2517126"/>
            <a:ext cx="4104188" cy="1202819"/>
          </a:xfrm>
          <a:prstGeom prst="rect">
            <a:avLst/>
          </a:prstGeom>
        </p:spPr>
      </p:pic>
      <p:sp>
        <p:nvSpPr>
          <p:cNvPr id="18" name="Google Shape;1165;p35">
            <a:extLst>
              <a:ext uri="{FF2B5EF4-FFF2-40B4-BE49-F238E27FC236}">
                <a16:creationId xmlns:a16="http://schemas.microsoft.com/office/drawing/2014/main" id="{90499E7E-3A90-F401-338E-A0C9905AD08B}"/>
              </a:ext>
            </a:extLst>
          </p:cNvPr>
          <p:cNvSpPr txBox="1">
            <a:spLocks/>
          </p:cNvSpPr>
          <p:nvPr/>
        </p:nvSpPr>
        <p:spPr>
          <a:xfrm>
            <a:off x="4790036" y="2055426"/>
            <a:ext cx="41041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rgbClr val="19191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 algn="l"/>
            <a:r>
              <a:rPr lang="de-DE" b="1" dirty="0" err="1"/>
              <a:t>Masked</a:t>
            </a:r>
            <a:r>
              <a:rPr lang="de-DE" b="1" dirty="0"/>
              <a:t>-Piper	(</a:t>
            </a:r>
            <a:r>
              <a:rPr lang="de-DE" b="1" dirty="0" err="1"/>
              <a:t>Owoyele</a:t>
            </a:r>
            <a:r>
              <a:rPr lang="de-DE" b="1" dirty="0"/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194368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 txBox="1">
            <a:spLocks noGrp="1"/>
          </p:cNvSpPr>
          <p:nvPr>
            <p:ph type="subTitle" idx="1"/>
          </p:nvPr>
        </p:nvSpPr>
        <p:spPr>
          <a:xfrm>
            <a:off x="4049500" y="1773639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hlinkClick r:id="rId3"/>
              </a:rPr>
              <a:t>kadava@leibniz-zas.de</a:t>
            </a: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sarkadava</a:t>
            </a: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1" name="Google Shape;1451;p48"/>
          <p:cNvSpPr txBox="1">
            <a:spLocks noGrp="1"/>
          </p:cNvSpPr>
          <p:nvPr>
            <p:ph type="ctrTitle"/>
          </p:nvPr>
        </p:nvSpPr>
        <p:spPr>
          <a:xfrm>
            <a:off x="4049500" y="8937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465" name="Google Shape;1465;p48"/>
          <p:cNvSpPr/>
          <p:nvPr/>
        </p:nvSpPr>
        <p:spPr>
          <a:xfrm>
            <a:off x="0" y="22133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98" name="Picture 2" descr="GitHub Logos and Usage · GitHub">
            <a:extLst>
              <a:ext uri="{FF2B5EF4-FFF2-40B4-BE49-F238E27FC236}">
                <a16:creationId xmlns:a16="http://schemas.microsoft.com/office/drawing/2014/main" id="{49CE68C8-B948-616D-9FE3-22602041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06" y="2441044"/>
            <a:ext cx="371725" cy="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5FFB9A-3694-807B-3475-7EF1230A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096E69-B961-03D7-48E1-EDF66231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39" y="1318666"/>
            <a:ext cx="7708500" cy="2906971"/>
          </a:xfrm>
        </p:spPr>
        <p:txBody>
          <a:bodyPr/>
          <a:lstStyle/>
          <a:p>
            <a:pPr marL="152400" indent="0" algn="l"/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Kadavá Š.,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Ćwiek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A., Stoltmann K., Fuchs S., Pouw W. (2023).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gesture-speech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physics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work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rhythmic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Evidence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Polish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counting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-out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rhymes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In: R.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Skarnitzl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&amp; J.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Volín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(Eds.), Proceedings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20th International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Congress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Phonetic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Sciences.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Guarant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International.</a:t>
            </a:r>
          </a:p>
          <a:p>
            <a:pPr marL="152400" indent="0" algn="l"/>
            <a:endParaRPr lang="de-DE" sz="1000" dirty="0">
              <a:solidFill>
                <a:srgbClr val="222222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Owoyele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B., Trujillo, J., De Melo, G., &amp; Pouw, W. (2022).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Masked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-Piper: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Masking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personal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identities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visual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recordings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while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preserving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multimodal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information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de-DE" sz="1000" b="0" i="0" dirty="0" err="1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SoftwareX</a:t>
            </a:r>
            <a:r>
              <a:rPr lang="de-DE" sz="1000" b="0" i="0" dirty="0">
                <a:solidFill>
                  <a:srgbClr val="222222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20, 101236.</a:t>
            </a:r>
          </a:p>
          <a:p>
            <a:pPr marL="152400" indent="0" algn="l"/>
            <a:endParaRPr lang="de-DE" sz="1000" dirty="0">
              <a:solidFill>
                <a:srgbClr val="222222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Pouw, W., Harrison, S. J., &amp; Dixon, J. A. (2020). Gesture–speech physics: The biomechanical basis for the emergence of gesture–speech synchrony. Journal of Experimental Psychology: General, 149(2), 391.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Pouw, W.,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Kehy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Gamba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&amp;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Ravignani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A. (2023). Cross-modal constraints in multimodal vocalizations in Siamang (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Symphalangus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syndactylus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Schulder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M., &amp; Hanke, T. (2019). </a:t>
            </a:r>
            <a:r>
              <a:rPr lang="en-US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OpenPose</a:t>
            </a:r>
            <a:r>
              <a:rPr lang="en-US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Public DGS Corpus. Hamburg: University of Hamburg. </a:t>
            </a:r>
          </a:p>
          <a:p>
            <a:pPr marL="152400" indent="0" algn="l"/>
            <a:endParaRPr lang="en-US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152400" indent="0" algn="l"/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Trujillo, J. P.,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Simanova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I.,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Bekkering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H., &amp;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Özyürek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A. (2020). The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communicative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advantage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How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kinematic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signaling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supports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semantic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comprehension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 Psychological </a:t>
            </a:r>
            <a:r>
              <a:rPr lang="de-DE" sz="1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</a:t>
            </a:r>
            <a:r>
              <a:rPr lang="de-DE" sz="1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 84, 1897-1911.</a:t>
            </a:r>
          </a:p>
          <a:p>
            <a:pPr marL="152400" indent="0" algn="l"/>
            <a:endParaRPr lang="de-DE" sz="1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0235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 err="1"/>
              <a:t>Why</a:t>
            </a:r>
            <a:r>
              <a:rPr lang="de-DE" sz="4000" dirty="0"/>
              <a:t> </a:t>
            </a:r>
            <a:r>
              <a:rPr lang="de-DE" sz="4000" dirty="0" err="1"/>
              <a:t>should</a:t>
            </a:r>
            <a:r>
              <a:rPr lang="de-DE" sz="4000" dirty="0"/>
              <a:t> </a:t>
            </a:r>
            <a:r>
              <a:rPr lang="de-DE" sz="4000" dirty="0" err="1"/>
              <a:t>we</a:t>
            </a:r>
            <a:r>
              <a:rPr lang="de-DE" sz="4000" dirty="0"/>
              <a:t> care?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Zeichnung, Darstellung, Cartoon, Kunst enthält.&#10;&#10;Automatisch generierte Beschreibung">
            <a:extLst>
              <a:ext uri="{FF2B5EF4-FFF2-40B4-BE49-F238E27FC236}">
                <a16:creationId xmlns:a16="http://schemas.microsoft.com/office/drawing/2014/main" id="{95D6D135-25DA-A97D-352A-6175DAC3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78" y="129722"/>
            <a:ext cx="3225800" cy="3225800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53A6F813-A92A-6FE6-9897-B685FA8F2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1599188"/>
            <a:ext cx="3582000" cy="1296750"/>
          </a:xfrm>
        </p:spPr>
        <p:txBody>
          <a:bodyPr/>
          <a:lstStyle/>
          <a:p>
            <a:pPr marL="152400" indent="0"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spend</a:t>
            </a:r>
            <a:r>
              <a:rPr lang="de-DE" sz="1800" dirty="0"/>
              <a:t> </a:t>
            </a:r>
            <a:r>
              <a:rPr lang="de-DE" sz="1800" dirty="0" err="1"/>
              <a:t>hours</a:t>
            </a:r>
            <a:r>
              <a:rPr lang="de-DE" sz="1800" dirty="0"/>
              <a:t> and </a:t>
            </a:r>
            <a:r>
              <a:rPr lang="de-DE" sz="1800" dirty="0" err="1"/>
              <a:t>hours</a:t>
            </a:r>
            <a:r>
              <a:rPr lang="de-DE" sz="1800" dirty="0"/>
              <a:t> on </a:t>
            </a:r>
            <a:r>
              <a:rPr lang="de-DE" sz="1800" b="1" dirty="0" err="1"/>
              <a:t>designing</a:t>
            </a:r>
            <a:r>
              <a:rPr lang="de-DE" sz="1800" dirty="0"/>
              <a:t> an </a:t>
            </a:r>
            <a:r>
              <a:rPr lang="de-DE" sz="1800" dirty="0" err="1"/>
              <a:t>experiment</a:t>
            </a:r>
            <a:r>
              <a:rPr lang="de-DE" sz="1800" dirty="0"/>
              <a:t>, </a:t>
            </a:r>
            <a:r>
              <a:rPr lang="de-DE" sz="1800" b="1" dirty="0" err="1"/>
              <a:t>piloting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setup</a:t>
            </a:r>
            <a:r>
              <a:rPr lang="de-DE" sz="1800" dirty="0"/>
              <a:t>, </a:t>
            </a:r>
            <a:r>
              <a:rPr lang="de-DE" sz="1800" b="1" dirty="0" err="1"/>
              <a:t>recording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…</a:t>
            </a:r>
          </a:p>
          <a:p>
            <a:pPr marL="152400" indent="0">
              <a:buNone/>
            </a:pPr>
            <a:endParaRPr lang="de-DE" sz="1800" dirty="0"/>
          </a:p>
          <a:p>
            <a:pPr marL="152400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Imagine…</a:t>
            </a:r>
          </a:p>
        </p:txBody>
      </p:sp>
      <p:sp>
        <p:nvSpPr>
          <p:cNvPr id="7" name="Untertitel 4">
            <a:extLst>
              <a:ext uri="{FF2B5EF4-FFF2-40B4-BE49-F238E27FC236}">
                <a16:creationId xmlns:a16="http://schemas.microsoft.com/office/drawing/2014/main" id="{86D4C5AF-1C70-8D30-3252-7D5E5F52195C}"/>
              </a:ext>
            </a:extLst>
          </p:cNvPr>
          <p:cNvSpPr txBox="1">
            <a:spLocks/>
          </p:cNvSpPr>
          <p:nvPr/>
        </p:nvSpPr>
        <p:spPr>
          <a:xfrm>
            <a:off x="4076064" y="2938870"/>
            <a:ext cx="4039235" cy="17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152400" indent="0">
              <a:buFont typeface="Noto Sans"/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done</a:t>
            </a:r>
            <a:r>
              <a:rPr lang="de-DE" sz="1800" dirty="0"/>
              <a:t>, and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– </a:t>
            </a:r>
            <a:r>
              <a:rPr lang="de-DE" sz="1800" b="1" dirty="0" err="1"/>
              <a:t>extract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, </a:t>
            </a:r>
            <a:r>
              <a:rPr lang="de-DE" sz="1800" b="1" dirty="0" err="1"/>
              <a:t>explore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relationships</a:t>
            </a:r>
            <a:r>
              <a:rPr lang="de-DE" sz="1800" dirty="0"/>
              <a:t>, </a:t>
            </a:r>
            <a:r>
              <a:rPr lang="de-DE" sz="1800" dirty="0" err="1"/>
              <a:t>building</a:t>
            </a:r>
            <a:r>
              <a:rPr lang="de-DE" sz="1800" dirty="0"/>
              <a:t> </a:t>
            </a:r>
            <a:r>
              <a:rPr lang="de-DE" sz="1800" b="1" dirty="0" err="1"/>
              <a:t>statistical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r>
              <a:rPr lang="de-DE" sz="1800" dirty="0"/>
              <a:t>, etc.</a:t>
            </a:r>
          </a:p>
          <a:p>
            <a:pPr marL="152400" indent="0">
              <a:buFont typeface="Noto Sans"/>
              <a:buNone/>
            </a:pPr>
            <a:endParaRPr lang="de-DE" sz="1800" dirty="0"/>
          </a:p>
          <a:p>
            <a:pPr marL="152400" indent="0">
              <a:buFont typeface="Noto Sans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65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finaly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…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667E5E-8BC5-110D-7B9D-351B666E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"/>
          <a:stretch/>
        </p:blipFill>
        <p:spPr>
          <a:xfrm>
            <a:off x="1317291" y="1776140"/>
            <a:ext cx="2782082" cy="33673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193E1C-C424-B1B0-C508-C7E1261E9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"/>
          <a:stretch/>
        </p:blipFill>
        <p:spPr>
          <a:xfrm>
            <a:off x="4099373" y="1731252"/>
            <a:ext cx="2577289" cy="3117909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61E84AF2-9BDB-4C1C-1ADF-8EA5119ABBC7}"/>
              </a:ext>
            </a:extLst>
          </p:cNvPr>
          <p:cNvSpPr/>
          <p:nvPr/>
        </p:nvSpPr>
        <p:spPr>
          <a:xfrm>
            <a:off x="4099373" y="3085889"/>
            <a:ext cx="1518143" cy="1273628"/>
          </a:xfrm>
          <a:prstGeom prst="ellipse">
            <a:avLst/>
          </a:prstGeom>
          <a:solidFill>
            <a:srgbClr val="EDE7FD">
              <a:alpha val="23137"/>
            </a:srgb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4C5A22A7-7309-513A-FA2D-EC2D57016F77}"/>
              </a:ext>
            </a:extLst>
          </p:cNvPr>
          <p:cNvSpPr txBox="1">
            <a:spLocks/>
          </p:cNvSpPr>
          <p:nvPr/>
        </p:nvSpPr>
        <p:spPr>
          <a:xfrm>
            <a:off x="6580901" y="2302764"/>
            <a:ext cx="2782082" cy="222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de-DE" sz="2400" dirty="0">
                <a:solidFill>
                  <a:schemeClr val="tx2"/>
                </a:solidFill>
              </a:rPr>
              <a:t>…</a:t>
            </a:r>
            <a:r>
              <a:rPr lang="de-DE" sz="2400" dirty="0" err="1">
                <a:solidFill>
                  <a:schemeClr val="tx2"/>
                </a:solidFill>
              </a:rPr>
              <a:t>this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is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what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remains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from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my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beautiful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data</a:t>
            </a:r>
            <a:r>
              <a:rPr lang="de-DE" sz="2400" dirty="0">
                <a:solidFill>
                  <a:schemeClr val="tx2"/>
                </a:solidFill>
              </a:rPr>
              <a:t>  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F3F7D63-2C00-076E-B999-0F914C4DC93C}"/>
              </a:ext>
            </a:extLst>
          </p:cNvPr>
          <p:cNvCxnSpPr/>
          <p:nvPr/>
        </p:nvCxnSpPr>
        <p:spPr>
          <a:xfrm flipV="1">
            <a:off x="4858444" y="2408464"/>
            <a:ext cx="1623999" cy="67742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C1F9FF1-44D2-346D-294F-B8C08C75C189}"/>
              </a:ext>
            </a:extLst>
          </p:cNvPr>
          <p:cNvCxnSpPr>
            <a:cxnSpLocks/>
            <a:stCxn id="14" idx="5"/>
          </p:cNvCxnSpPr>
          <p:nvPr/>
        </p:nvCxnSpPr>
        <p:spPr>
          <a:xfrm flipV="1">
            <a:off x="5395189" y="4041321"/>
            <a:ext cx="1810587" cy="13167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🥲 Smiling Face With Tear Emoji, Smile Cry Emoji">
            <a:extLst>
              <a:ext uri="{FF2B5EF4-FFF2-40B4-BE49-F238E27FC236}">
                <a16:creationId xmlns:a16="http://schemas.microsoft.com/office/drawing/2014/main" id="{A0226937-5938-3FB4-290E-9E43CEAF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47" y="3552824"/>
            <a:ext cx="646703" cy="6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3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uhwerk, Darstellung enthält.&#10;&#10;Automatisch generierte Beschreibung">
            <a:extLst>
              <a:ext uri="{FF2B5EF4-FFF2-40B4-BE49-F238E27FC236}">
                <a16:creationId xmlns:a16="http://schemas.microsoft.com/office/drawing/2014/main" id="{DF198C21-26D0-E27D-8B44-7501A626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24"/>
          <a:stretch/>
        </p:blipFill>
        <p:spPr>
          <a:xfrm>
            <a:off x="1995715" y="2457776"/>
            <a:ext cx="6197600" cy="259591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619B008-D835-11B7-0F00-4D849188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78" y="1980626"/>
            <a:ext cx="8102329" cy="954300"/>
          </a:xfrm>
        </p:spPr>
        <p:txBody>
          <a:bodyPr/>
          <a:lstStyle/>
          <a:p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videos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took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 time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collect</a:t>
            </a:r>
            <a:r>
              <a:rPr lang="de-DE" sz="2000" dirty="0"/>
              <a:t>?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claim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so </a:t>
            </a:r>
            <a:r>
              <a:rPr lang="de-DE" sz="2000" dirty="0" err="1"/>
              <a:t>important</a:t>
            </a:r>
            <a:r>
              <a:rPr lang="de-DE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533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3"/>
          <p:cNvGrpSpPr/>
          <p:nvPr/>
        </p:nvGrpSpPr>
        <p:grpSpPr>
          <a:xfrm>
            <a:off x="1644483" y="3002089"/>
            <a:ext cx="1345206" cy="505921"/>
            <a:chOff x="5543550" y="3224212"/>
            <a:chExt cx="1101184" cy="414146"/>
          </a:xfrm>
        </p:grpSpPr>
        <p:grpSp>
          <p:nvGrpSpPr>
            <p:cNvPr id="1107" name="Google Shape;1107;p33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108" name="Google Shape;1108;p33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33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116" name="Google Shape;1116;p33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33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124" name="Google Shape;1124;p33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33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132" name="Google Shape;1132;p33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3294682" y="2336765"/>
            <a:ext cx="5749155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possible?</a:t>
            </a:r>
          </a:p>
        </p:txBody>
      </p:sp>
      <p:sp>
        <p:nvSpPr>
          <p:cNvPr id="1140" name="Google Shape;1140;p33"/>
          <p:cNvSpPr txBox="1">
            <a:spLocks noGrp="1"/>
          </p:cNvSpPr>
          <p:nvPr>
            <p:ph type="title" idx="2"/>
          </p:nvPr>
        </p:nvSpPr>
        <p:spPr>
          <a:xfrm>
            <a:off x="7339000" y="1474499"/>
            <a:ext cx="10899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41" name="Google Shape;1141;p33"/>
          <p:cNvSpPr/>
          <p:nvPr/>
        </p:nvSpPr>
        <p:spPr>
          <a:xfrm>
            <a:off x="3692100" y="3306888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9386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Cartoon, Zeichnung, Clipart, Darstellung enthält.&#10;&#10;Automatisch generierte Beschreibung">
            <a:extLst>
              <a:ext uri="{FF2B5EF4-FFF2-40B4-BE49-F238E27FC236}">
                <a16:creationId xmlns:a16="http://schemas.microsoft.com/office/drawing/2014/main" id="{B07FF62C-8013-B39C-04BD-D0C1D88DC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7"/>
          <a:stretch/>
        </p:blipFill>
        <p:spPr>
          <a:xfrm>
            <a:off x="5421086" y="2113298"/>
            <a:ext cx="3192236" cy="301262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E72EB8-C234-409B-8361-45037E09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Imagine…</a:t>
            </a:r>
          </a:p>
        </p:txBody>
      </p:sp>
      <p:sp>
        <p:nvSpPr>
          <p:cNvPr id="7" name="Untertitel 4">
            <a:extLst>
              <a:ext uri="{FF2B5EF4-FFF2-40B4-BE49-F238E27FC236}">
                <a16:creationId xmlns:a16="http://schemas.microsoft.com/office/drawing/2014/main" id="{86D4C5AF-1C70-8D30-3252-7D5E5F52195C}"/>
              </a:ext>
            </a:extLst>
          </p:cNvPr>
          <p:cNvSpPr txBox="1">
            <a:spLocks/>
          </p:cNvSpPr>
          <p:nvPr/>
        </p:nvSpPr>
        <p:spPr>
          <a:xfrm>
            <a:off x="1251221" y="1945929"/>
            <a:ext cx="4039235" cy="17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lpha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romanLcPeriod"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152400" indent="0">
              <a:buFont typeface="Noto Sans"/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an </a:t>
            </a:r>
            <a:r>
              <a:rPr lang="de-DE" sz="1800" dirty="0" err="1"/>
              <a:t>experiment</a:t>
            </a:r>
            <a:r>
              <a:rPr lang="de-DE" sz="1800" dirty="0"/>
              <a:t> in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do 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movements</a:t>
            </a:r>
            <a:r>
              <a:rPr lang="de-DE" sz="1800" dirty="0"/>
              <a:t> and </a:t>
            </a:r>
            <a:r>
              <a:rPr lang="de-DE" sz="1800" dirty="0" err="1"/>
              <a:t>sounds</a:t>
            </a:r>
            <a:r>
              <a:rPr lang="de-DE" sz="1800" dirty="0"/>
              <a:t>.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writing</a:t>
            </a:r>
            <a:r>
              <a:rPr lang="de-DE" sz="1800" dirty="0"/>
              <a:t> a </a:t>
            </a:r>
            <a:r>
              <a:rPr lang="de-DE" sz="1800" dirty="0" err="1"/>
              <a:t>paper</a:t>
            </a:r>
            <a:r>
              <a:rPr lang="de-DE" sz="1800" dirty="0"/>
              <a:t>…</a:t>
            </a:r>
          </a:p>
          <a:p>
            <a:pPr marL="152400" indent="0">
              <a:buFont typeface="Noto Sans"/>
              <a:buNone/>
            </a:pPr>
            <a:endParaRPr lang="de-DE" sz="1800" dirty="0"/>
          </a:p>
          <a:p>
            <a:pPr marL="152400" indent="0">
              <a:buFont typeface="Noto Sans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346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39"/>
          <p:cNvGrpSpPr/>
          <p:nvPr/>
        </p:nvGrpSpPr>
        <p:grpSpPr>
          <a:xfrm>
            <a:off x="4955558" y="3364489"/>
            <a:ext cx="1345206" cy="505921"/>
            <a:chOff x="5543550" y="3224212"/>
            <a:chExt cx="1101184" cy="414146"/>
          </a:xfrm>
        </p:grpSpPr>
        <p:grpSp>
          <p:nvGrpSpPr>
            <p:cNvPr id="1236" name="Google Shape;1236;p39"/>
            <p:cNvGrpSpPr/>
            <p:nvPr/>
          </p:nvGrpSpPr>
          <p:grpSpPr>
            <a:xfrm>
              <a:off x="5543550" y="3224212"/>
              <a:ext cx="1101089" cy="32194"/>
              <a:chOff x="5543550" y="3224212"/>
              <a:chExt cx="1101089" cy="32194"/>
            </a:xfrm>
          </p:grpSpPr>
          <p:sp>
            <p:nvSpPr>
              <p:cNvPr id="1237" name="Google Shape;1237;p39"/>
              <p:cNvSpPr/>
              <p:nvPr/>
            </p:nvSpPr>
            <p:spPr>
              <a:xfrm>
                <a:off x="554355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572176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589988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6078092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6256210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6434328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6612445" y="3224212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39"/>
            <p:cNvGrpSpPr/>
            <p:nvPr/>
          </p:nvGrpSpPr>
          <p:grpSpPr>
            <a:xfrm>
              <a:off x="5543550" y="3351561"/>
              <a:ext cx="1101184" cy="32194"/>
              <a:chOff x="5543550" y="3351561"/>
              <a:chExt cx="1101184" cy="32194"/>
            </a:xfrm>
          </p:grpSpPr>
          <p:sp>
            <p:nvSpPr>
              <p:cNvPr id="1245" name="Google Shape;1245;p39"/>
              <p:cNvSpPr/>
              <p:nvPr/>
            </p:nvSpPr>
            <p:spPr>
              <a:xfrm>
                <a:off x="554355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572176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589988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6078092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625621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6434327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5"/>
                      <a:pt x="24956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6612540" y="3351561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5"/>
                      <a:pt x="24955" y="32195"/>
                      <a:pt x="16097" y="32195"/>
                    </a:cubicBezTo>
                    <a:cubicBezTo>
                      <a:pt x="7239" y="32195"/>
                      <a:pt x="0" y="24955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39"/>
            <p:cNvGrpSpPr/>
            <p:nvPr/>
          </p:nvGrpSpPr>
          <p:grpSpPr>
            <a:xfrm>
              <a:off x="5543550" y="3478815"/>
              <a:ext cx="1101089" cy="32194"/>
              <a:chOff x="5543550" y="3478815"/>
              <a:chExt cx="1101089" cy="32194"/>
            </a:xfrm>
          </p:grpSpPr>
          <p:sp>
            <p:nvSpPr>
              <p:cNvPr id="1253" name="Google Shape;1253;p39"/>
              <p:cNvSpPr/>
              <p:nvPr/>
            </p:nvSpPr>
            <p:spPr>
              <a:xfrm>
                <a:off x="554355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572176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589988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6078092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6256210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7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7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6434328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5" y="7207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6612445" y="3478815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88"/>
                      <a:pt x="24988" y="32195"/>
                      <a:pt x="16097" y="32195"/>
                    </a:cubicBezTo>
                    <a:cubicBezTo>
                      <a:pt x="7207" y="32195"/>
                      <a:pt x="0" y="24988"/>
                      <a:pt x="0" y="16097"/>
                    </a:cubicBezTo>
                    <a:cubicBezTo>
                      <a:pt x="0" y="7207"/>
                      <a:pt x="7207" y="0"/>
                      <a:pt x="16097" y="0"/>
                    </a:cubicBezTo>
                    <a:cubicBezTo>
                      <a:pt x="24988" y="0"/>
                      <a:pt x="32194" y="7207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39"/>
            <p:cNvGrpSpPr/>
            <p:nvPr/>
          </p:nvGrpSpPr>
          <p:grpSpPr>
            <a:xfrm>
              <a:off x="5543550" y="3606164"/>
              <a:ext cx="1101184" cy="32194"/>
              <a:chOff x="5543550" y="3606164"/>
              <a:chExt cx="1101184" cy="32194"/>
            </a:xfrm>
          </p:grpSpPr>
          <p:sp>
            <p:nvSpPr>
              <p:cNvPr id="1261" name="Google Shape;1261;p39"/>
              <p:cNvSpPr/>
              <p:nvPr/>
            </p:nvSpPr>
            <p:spPr>
              <a:xfrm>
                <a:off x="554355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572176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589988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6078092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625621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6434327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5" y="16097"/>
                    </a:moveTo>
                    <a:cubicBezTo>
                      <a:pt x="32195" y="24956"/>
                      <a:pt x="24956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6" y="0"/>
                      <a:pt x="32195" y="7239"/>
                      <a:pt x="32195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6612540" y="3606164"/>
                <a:ext cx="32194" cy="32194"/>
              </a:xfrm>
              <a:custGeom>
                <a:avLst/>
                <a:gdLst/>
                <a:ahLst/>
                <a:cxnLst/>
                <a:rect l="l" t="t" r="r" b="b"/>
                <a:pathLst>
                  <a:path w="32194" h="32194" extrusionOk="0">
                    <a:moveTo>
                      <a:pt x="32194" y="16097"/>
                    </a:moveTo>
                    <a:cubicBezTo>
                      <a:pt x="32194" y="24956"/>
                      <a:pt x="24955" y="32195"/>
                      <a:pt x="16097" y="32195"/>
                    </a:cubicBezTo>
                    <a:cubicBezTo>
                      <a:pt x="7239" y="32195"/>
                      <a:pt x="0" y="24956"/>
                      <a:pt x="0" y="16097"/>
                    </a:cubicBezTo>
                    <a:cubicBezTo>
                      <a:pt x="0" y="7239"/>
                      <a:pt x="7239" y="0"/>
                      <a:pt x="16097" y="0"/>
                    </a:cubicBezTo>
                    <a:cubicBezTo>
                      <a:pt x="24955" y="0"/>
                      <a:pt x="32194" y="7239"/>
                      <a:pt x="32194" y="16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9" name="Google Shape;1269;p39"/>
          <p:cNvSpPr/>
          <p:nvPr/>
        </p:nvSpPr>
        <p:spPr>
          <a:xfrm>
            <a:off x="0" y="2636694"/>
            <a:ext cx="5451900" cy="9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0" name="Google Shape;1270;p39"/>
          <p:cNvSpPr txBox="1">
            <a:spLocks noGrp="1"/>
          </p:cNvSpPr>
          <p:nvPr>
            <p:ph type="subTitle" idx="1"/>
          </p:nvPr>
        </p:nvSpPr>
        <p:spPr>
          <a:xfrm>
            <a:off x="212271" y="2910306"/>
            <a:ext cx="5000319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do you make use of these data?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393529732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edia Marketing Plan by Slidesgo">
  <a:themeElements>
    <a:clrScheme name="Simple Light">
      <a:dk1>
        <a:srgbClr val="000000"/>
      </a:dk1>
      <a:lt1>
        <a:srgbClr val="FFFFFF"/>
      </a:lt1>
      <a:dk2>
        <a:srgbClr val="7767E2"/>
      </a:dk2>
      <a:lt2>
        <a:srgbClr val="A488F7"/>
      </a:lt2>
      <a:accent1>
        <a:srgbClr val="6244B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Bildschirmpräsentation (16:9)</PresentationFormat>
  <Paragraphs>83</Paragraphs>
  <Slides>26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Sora</vt:lpstr>
      <vt:lpstr>Noto Sans</vt:lpstr>
      <vt:lpstr>Roboto</vt:lpstr>
      <vt:lpstr>Raleway</vt:lpstr>
      <vt:lpstr>Nunito</vt:lpstr>
      <vt:lpstr>Digital Media Marketing Plan by Slidesgo</vt:lpstr>
      <vt:lpstr>Visualizing Multimodal Data</vt:lpstr>
      <vt:lpstr>Content of the workshop </vt:lpstr>
      <vt:lpstr>Why should we care?</vt:lpstr>
      <vt:lpstr>Imagine…</vt:lpstr>
      <vt:lpstr>And when you are finaly done…</vt:lpstr>
      <vt:lpstr>Where are the videos that took so much time to collect?  Where is the movement that we claim to be so important?</vt:lpstr>
      <vt:lpstr>What is possible?</vt:lpstr>
      <vt:lpstr>Imagine…</vt:lpstr>
      <vt:lpstr>PowerPoint-Präsentation</vt:lpstr>
      <vt:lpstr>Example     (Trujillo et al., 2020)</vt:lpstr>
      <vt:lpstr>Examples</vt:lpstr>
      <vt:lpstr>Example     (Pouw et al., 2023)</vt:lpstr>
      <vt:lpstr>Plots for multimodal data</vt:lpstr>
      <vt:lpstr>PowerPoint-Präsentation</vt:lpstr>
      <vt:lpstr>Multimodal essentials</vt:lpstr>
      <vt:lpstr>Example     (Kadavá et al., 2023)</vt:lpstr>
      <vt:lpstr>Example     (Pouw et al., 2020)</vt:lpstr>
      <vt:lpstr>Dashboards</vt:lpstr>
      <vt:lpstr>Dashboards</vt:lpstr>
      <vt:lpstr>Key components</vt:lpstr>
      <vt:lpstr>PowerPoint-Präsentation</vt:lpstr>
      <vt:lpstr>Last but not least </vt:lpstr>
      <vt:lpstr>Last but not least </vt:lpstr>
      <vt:lpstr>Masking tools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Multimodal Data</dc:title>
  <dc:creator>Sarka Kadava</dc:creator>
  <cp:lastModifiedBy>Šárka Kadavá</cp:lastModifiedBy>
  <cp:revision>5</cp:revision>
  <dcterms:modified xsi:type="dcterms:W3CDTF">2024-01-08T09:42:53Z</dcterms:modified>
</cp:coreProperties>
</file>